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90" r:id="rId5"/>
    <p:sldMasterId id="2147483662" r:id="rId6"/>
    <p:sldMasterId id="2147483664" r:id="rId7"/>
  </p:sldMasterIdLst>
  <p:notesMasterIdLst>
    <p:notesMasterId r:id="rId30"/>
  </p:notesMasterIdLst>
  <p:handoutMasterIdLst>
    <p:handoutMasterId r:id="rId31"/>
  </p:handoutMasterIdLst>
  <p:sldIdLst>
    <p:sldId id="256" r:id="rId8"/>
    <p:sldId id="308" r:id="rId9"/>
    <p:sldId id="258" r:id="rId10"/>
    <p:sldId id="309" r:id="rId11"/>
    <p:sldId id="313" r:id="rId12"/>
    <p:sldId id="314" r:id="rId13"/>
    <p:sldId id="319" r:id="rId14"/>
    <p:sldId id="306" r:id="rId15"/>
    <p:sldId id="307" r:id="rId16"/>
    <p:sldId id="278" r:id="rId17"/>
    <p:sldId id="329" r:id="rId18"/>
    <p:sldId id="316" r:id="rId19"/>
    <p:sldId id="315" r:id="rId20"/>
    <p:sldId id="320" r:id="rId21"/>
    <p:sldId id="322" r:id="rId22"/>
    <p:sldId id="285" r:id="rId23"/>
    <p:sldId id="323" r:id="rId24"/>
    <p:sldId id="324" r:id="rId25"/>
    <p:sldId id="325" r:id="rId26"/>
    <p:sldId id="326" r:id="rId27"/>
    <p:sldId id="328" r:id="rId28"/>
    <p:sldId id="327"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32C"/>
    <a:srgbClr val="628AC7"/>
    <a:srgbClr val="E15C32"/>
    <a:srgbClr val="5093FF"/>
    <a:srgbClr val="82BF40"/>
    <a:srgbClr val="FF6324"/>
    <a:srgbClr val="5E80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90" d="100"/>
          <a:sy n="90" d="100"/>
        </p:scale>
        <p:origin x="816" y="6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39395810817766"/>
          <c:y val="3.680829990590799E-2"/>
          <c:w val="0.72399914296427237"/>
          <c:h val="0.88272000198088452"/>
        </c:manualLayout>
      </c:layout>
      <c:barChart>
        <c:barDir val="col"/>
        <c:grouping val="clustered"/>
        <c:varyColors val="0"/>
        <c:ser>
          <c:idx val="0"/>
          <c:order val="0"/>
          <c:tx>
            <c:strRef>
              <c:f>Sheet1!$B$1</c:f>
              <c:strCache>
                <c:ptCount val="1"/>
                <c:pt idx="0">
                  <c:v>2019</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6350" cap="flat" cmpd="sng" algn="ctr">
                      <a:solidFill>
                        <a:schemeClr val="tx1"/>
                      </a:solidFill>
                      <a:prstDash val="solid"/>
                      <a:round/>
                    </a:ln>
                    <a:effectLst/>
                  </c:spPr>
                </c15:leaderLines>
              </c:ext>
            </c:extLst>
          </c:dLbls>
          <c:cat>
            <c:strRef>
              <c:f>Sheet1!$A$2</c:f>
              <c:strCache>
                <c:ptCount val="1"/>
                <c:pt idx="0">
                  <c:v>Clinical Skills Exam</c:v>
                </c:pt>
              </c:strCache>
            </c:strRef>
          </c:cat>
          <c:val>
            <c:numRef>
              <c:f>Sheet1!$B$2</c:f>
              <c:numCache>
                <c:formatCode>0%</c:formatCode>
                <c:ptCount val="1"/>
                <c:pt idx="0">
                  <c:v>0.76</c:v>
                </c:pt>
              </c:numCache>
            </c:numRef>
          </c:val>
          <c:extLst xmlns:c16r2="http://schemas.microsoft.com/office/drawing/2015/06/chart">
            <c:ext xmlns:c16="http://schemas.microsoft.com/office/drawing/2014/chart" uri="{C3380CC4-5D6E-409C-BE32-E72D297353CC}">
              <c16:uniqueId val="{00000000-E467-4755-8EF9-1FFBD2D35D39}"/>
            </c:ext>
          </c:extLst>
        </c:ser>
        <c:dLbls>
          <c:dLblPos val="outEnd"/>
          <c:showLegendKey val="0"/>
          <c:showVal val="1"/>
          <c:showCatName val="0"/>
          <c:showSerName val="0"/>
          <c:showPercent val="0"/>
          <c:showBubbleSize val="0"/>
        </c:dLbls>
        <c:gapWidth val="150"/>
        <c:axId val="365256472"/>
        <c:axId val="365254512"/>
      </c:barChart>
      <c:catAx>
        <c:axId val="365256472"/>
        <c:scaling>
          <c:orientation val="minMax"/>
        </c:scaling>
        <c:delete val="0"/>
        <c:axPos val="b"/>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65254512"/>
        <c:crosses val="autoZero"/>
        <c:auto val="1"/>
        <c:lblAlgn val="ctr"/>
        <c:lblOffset val="100"/>
        <c:noMultiLvlLbl val="0"/>
      </c:catAx>
      <c:valAx>
        <c:axId val="365254512"/>
        <c:scaling>
          <c:orientation val="minMax"/>
          <c:max val="1"/>
        </c:scaling>
        <c:delete val="0"/>
        <c:axPos val="l"/>
        <c:majorGridlines>
          <c:spPr>
            <a:ln w="6350" cap="flat" cmpd="sng" algn="ctr">
              <a:solidFill>
                <a:schemeClr val="tx1">
                  <a:tint val="75000"/>
                </a:schemeClr>
              </a:solidFill>
              <a:prstDash val="solid"/>
              <a:round/>
            </a:ln>
            <a:effectLst/>
          </c:spPr>
        </c:majorGridlines>
        <c:numFmt formatCode="0%"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365256472"/>
        <c:crosses val="autoZero"/>
        <c:crossBetween val="between"/>
      </c:valAx>
      <c:spPr>
        <a:noFill/>
        <a:ln w="25400">
          <a:noFill/>
        </a:ln>
        <a:effectLst/>
      </c:spPr>
    </c:plotArea>
    <c:plotVisOnly val="1"/>
    <c:dispBlanksAs val="gap"/>
    <c:showDLblsOverMax val="0"/>
  </c:chart>
  <c:spPr>
    <a:noFill/>
    <a:ln w="6350" cap="flat" cmpd="sng" algn="ctr">
      <a:solidFill>
        <a:schemeClr val="tx1"/>
      </a:solidFill>
      <a:prstDash val="solid"/>
      <a:miter lim="800000"/>
    </a:ln>
    <a:effectLst/>
  </c:spPr>
  <c:txPr>
    <a:bodyPr/>
    <a:lstStyle/>
    <a:p>
      <a:pPr>
        <a:defRPr sz="1800"/>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18291338582677"/>
          <c:y val="3.6808350345095754E-2"/>
          <c:w val="0.71130468066491692"/>
          <c:h val="0.86699673154063295"/>
        </c:manualLayout>
      </c:layout>
      <c:barChart>
        <c:barDir val="col"/>
        <c:grouping val="clustered"/>
        <c:varyColors val="0"/>
        <c:ser>
          <c:idx val="0"/>
          <c:order val="0"/>
          <c:tx>
            <c:strRef>
              <c:f>Sheet1!$B$1</c:f>
              <c:strCache>
                <c:ptCount val="1"/>
                <c:pt idx="0">
                  <c:v>2019</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6350" cap="flat" cmpd="sng" algn="ctr">
                      <a:solidFill>
                        <a:schemeClr val="tx1"/>
                      </a:solidFill>
                      <a:prstDash val="solid"/>
                      <a:round/>
                    </a:ln>
                    <a:effectLst/>
                  </c:spPr>
                </c15:leaderLines>
              </c:ext>
            </c:extLst>
          </c:dLbls>
          <c:cat>
            <c:strRef>
              <c:f>Sheet1!$A$2</c:f>
              <c:strCache>
                <c:ptCount val="1"/>
                <c:pt idx="0">
                  <c:v>Written Exam</c:v>
                </c:pt>
              </c:strCache>
            </c:strRef>
          </c:cat>
          <c:val>
            <c:numRef>
              <c:f>Sheet1!$B$2</c:f>
              <c:numCache>
                <c:formatCode>0%</c:formatCode>
                <c:ptCount val="1"/>
                <c:pt idx="0">
                  <c:v>0.81</c:v>
                </c:pt>
              </c:numCache>
            </c:numRef>
          </c:val>
          <c:extLst xmlns:c16r2="http://schemas.microsoft.com/office/drawing/2015/06/chart">
            <c:ext xmlns:c16="http://schemas.microsoft.com/office/drawing/2014/chart" uri="{C3380CC4-5D6E-409C-BE32-E72D297353CC}">
              <c16:uniqueId val="{00000000-82D9-416E-BCF9-D39143EA5C7C}"/>
            </c:ext>
          </c:extLst>
        </c:ser>
        <c:dLbls>
          <c:dLblPos val="outEnd"/>
          <c:showLegendKey val="0"/>
          <c:showVal val="1"/>
          <c:showCatName val="0"/>
          <c:showSerName val="0"/>
          <c:showPercent val="0"/>
          <c:showBubbleSize val="0"/>
        </c:dLbls>
        <c:gapWidth val="150"/>
        <c:axId val="365251768"/>
        <c:axId val="365250592"/>
      </c:barChart>
      <c:catAx>
        <c:axId val="365251768"/>
        <c:scaling>
          <c:orientation val="minMax"/>
        </c:scaling>
        <c:delete val="0"/>
        <c:axPos val="b"/>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65250592"/>
        <c:crosses val="autoZero"/>
        <c:auto val="1"/>
        <c:lblAlgn val="ctr"/>
        <c:lblOffset val="100"/>
        <c:noMultiLvlLbl val="0"/>
      </c:catAx>
      <c:valAx>
        <c:axId val="365250592"/>
        <c:scaling>
          <c:orientation val="minMax"/>
          <c:max val="1"/>
          <c:min val="0"/>
        </c:scaling>
        <c:delete val="0"/>
        <c:axPos val="l"/>
        <c:majorGridlines>
          <c:spPr>
            <a:ln w="6350" cap="flat" cmpd="sng" algn="ctr">
              <a:solidFill>
                <a:schemeClr val="tx1">
                  <a:tint val="75000"/>
                </a:schemeClr>
              </a:solidFill>
              <a:prstDash val="solid"/>
              <a:round/>
            </a:ln>
            <a:effectLst/>
          </c:spPr>
        </c:majorGridlines>
        <c:numFmt formatCode="0%" sourceLinked="1"/>
        <c:majorTickMark val="out"/>
        <c:minorTickMark val="none"/>
        <c:tickLblPos val="nextTo"/>
        <c:spPr>
          <a:noFill/>
          <a:ln w="6350" cap="flat" cmpd="sng" algn="ctr">
            <a:solidFill>
              <a:schemeClr val="tx1"/>
            </a:solidFill>
            <a:prstDash val="solid"/>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365251768"/>
        <c:crosses val="autoZero"/>
        <c:crossBetween val="between"/>
      </c:valAx>
      <c:spPr>
        <a:noFill/>
        <a:ln w="25400">
          <a:noFill/>
        </a:ln>
        <a:effectLst/>
      </c:spPr>
    </c:plotArea>
    <c:plotVisOnly val="1"/>
    <c:dispBlanksAs val="gap"/>
    <c:showDLblsOverMax val="0"/>
  </c:chart>
  <c:spPr>
    <a:noFill/>
    <a:ln w="6350" cap="flat" cmpd="sng" algn="ctr">
      <a:solidFill>
        <a:schemeClr val="tx1"/>
      </a:solidFill>
      <a:prstDash val="solid"/>
      <a:miter lim="800000"/>
    </a:ln>
    <a:effectLst/>
  </c:spPr>
  <c:txPr>
    <a:bodyPr/>
    <a:lstStyle/>
    <a:p>
      <a:pPr>
        <a:defRPr sz="18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Above 85%</c:v>
                </c:pt>
              </c:strCache>
            </c:strRef>
          </c:tx>
          <c:spPr>
            <a:solidFill>
              <a:schemeClr val="accent6"/>
            </a:solidFill>
            <a:ln>
              <a:noFill/>
            </a:ln>
            <a:effectLst/>
          </c:spPr>
          <c:invertIfNegative val="0"/>
          <c:dPt>
            <c:idx val="2"/>
            <c:invertIfNegative val="0"/>
            <c:bubble3D val="0"/>
            <c:spPr>
              <a:solidFill>
                <a:srgbClr val="FF0000"/>
              </a:solidFill>
              <a:ln>
                <a:noFill/>
              </a:ln>
              <a:effectLst/>
            </c:spPr>
            <c:extLst xmlns:c16r2="http://schemas.microsoft.com/office/drawing/2015/06/chart">
              <c:ext xmlns:c16="http://schemas.microsoft.com/office/drawing/2014/chart" uri="{C3380CC4-5D6E-409C-BE32-E72D297353CC}">
                <c16:uniqueId val="{00000000-E248-4A6E-B0CE-C2644066D4C8}"/>
              </c:ext>
            </c:extLst>
          </c:dPt>
          <c:dPt>
            <c:idx val="15"/>
            <c:invertIfNegative val="0"/>
            <c:bubble3D val="0"/>
            <c:spPr>
              <a:solidFill>
                <a:srgbClr val="FF0000"/>
              </a:solidFill>
              <a:ln>
                <a:noFill/>
              </a:ln>
              <a:effectLst/>
            </c:spPr>
            <c:extLst xmlns:c16r2="http://schemas.microsoft.com/office/drawing/2015/06/chart">
              <c:ext xmlns:c16="http://schemas.microsoft.com/office/drawing/2014/chart" uri="{C3380CC4-5D6E-409C-BE32-E72D297353CC}">
                <c16:uniqueId val="{00000002-E248-4A6E-B0CE-C2644066D4C8}"/>
              </c:ext>
            </c:extLst>
          </c:dPt>
          <c:dPt>
            <c:idx val="17"/>
            <c:invertIfNegative val="0"/>
            <c:bubble3D val="0"/>
            <c:spPr>
              <a:solidFill>
                <a:srgbClr val="FF0000"/>
              </a:solidFill>
              <a:ln>
                <a:noFill/>
              </a:ln>
              <a:effectLst/>
            </c:spPr>
            <c:extLst xmlns:c16r2="http://schemas.microsoft.com/office/drawing/2015/06/chart">
              <c:ext xmlns:c16="http://schemas.microsoft.com/office/drawing/2014/chart" uri="{C3380CC4-5D6E-409C-BE32-E72D297353CC}">
                <c16:uniqueId val="{00000001-E248-4A6E-B0CE-C2644066D4C8}"/>
              </c:ext>
            </c:extLst>
          </c:dPt>
          <c:dPt>
            <c:idx val="21"/>
            <c:invertIfNegative val="0"/>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E248-4A6E-B0CE-C2644066D4C8}"/>
              </c:ext>
            </c:extLst>
          </c:dPt>
          <c:cat>
            <c:strRef>
              <c:f>Sheet1!$A$2:$A$23</c:f>
              <c:strCache>
                <c:ptCount val="22"/>
                <c:pt idx="0">
                  <c:v>Ambulation</c:v>
                </c:pt>
                <c:pt idx="1">
                  <c:v>Bedpan</c:v>
                </c:pt>
                <c:pt idx="2">
                  <c:v>Catheter Care</c:v>
                </c:pt>
                <c:pt idx="3">
                  <c:v>Change an Occupied Bed</c:v>
                </c:pt>
                <c:pt idx="4">
                  <c:v>Change of Position</c:v>
                </c:pt>
                <c:pt idx="5">
                  <c:v>Dress Resident</c:v>
                </c:pt>
                <c:pt idx="6">
                  <c:v>Feeding</c:v>
                </c:pt>
                <c:pt idx="7">
                  <c:v>Foot Care</c:v>
                </c:pt>
                <c:pt idx="8">
                  <c:v>Hand and Fingernail Care</c:v>
                </c:pt>
                <c:pt idx="9">
                  <c:v>Handwashing</c:v>
                </c:pt>
                <c:pt idx="10">
                  <c:v>Indirect Care</c:v>
                </c:pt>
                <c:pt idx="11">
                  <c:v>Measure and Record Urinary Drainage</c:v>
                </c:pt>
                <c:pt idx="12">
                  <c:v>Measure and Record Pulse</c:v>
                </c:pt>
                <c:pt idx="13">
                  <c:v>Measure and Record Respirations</c:v>
                </c:pt>
                <c:pt idx="14">
                  <c:v>Mouth Care Brush Teeth</c:v>
                </c:pt>
                <c:pt idx="15">
                  <c:v>Mouth Care Denture Care</c:v>
                </c:pt>
                <c:pt idx="16">
                  <c:v>Partial Bedbath</c:v>
                </c:pt>
                <c:pt idx="17">
                  <c:v>Perineal Care</c:v>
                </c:pt>
                <c:pt idx="18">
                  <c:v>ROM Elbow and Wrist</c:v>
                </c:pt>
                <c:pt idx="19">
                  <c:v>ROM Hip/Knee/Ankle</c:v>
                </c:pt>
                <c:pt idx="20">
                  <c:v>ROM Shoulder</c:v>
                </c:pt>
                <c:pt idx="21">
                  <c:v>Transfer</c:v>
                </c:pt>
              </c:strCache>
            </c:strRef>
          </c:cat>
          <c:val>
            <c:numRef>
              <c:f>Sheet1!$B$2:$B$23</c:f>
              <c:numCache>
                <c:formatCode>0%</c:formatCode>
                <c:ptCount val="22"/>
                <c:pt idx="0">
                  <c:v>0.98</c:v>
                </c:pt>
                <c:pt idx="1">
                  <c:v>0.89</c:v>
                </c:pt>
                <c:pt idx="2">
                  <c:v>0.8</c:v>
                </c:pt>
                <c:pt idx="3">
                  <c:v>0.94</c:v>
                </c:pt>
                <c:pt idx="4">
                  <c:v>0.94</c:v>
                </c:pt>
                <c:pt idx="5">
                  <c:v>0.97</c:v>
                </c:pt>
                <c:pt idx="6">
                  <c:v>0.92</c:v>
                </c:pt>
                <c:pt idx="7">
                  <c:v>0.95</c:v>
                </c:pt>
                <c:pt idx="8">
                  <c:v>0.94</c:v>
                </c:pt>
                <c:pt idx="9">
                  <c:v>0.98</c:v>
                </c:pt>
                <c:pt idx="10">
                  <c:v>0.93</c:v>
                </c:pt>
                <c:pt idx="11">
                  <c:v>0.9</c:v>
                </c:pt>
                <c:pt idx="13">
                  <c:v>0.89</c:v>
                </c:pt>
                <c:pt idx="14">
                  <c:v>0.98</c:v>
                </c:pt>
                <c:pt idx="15">
                  <c:v>0.84</c:v>
                </c:pt>
                <c:pt idx="16">
                  <c:v>0.89</c:v>
                </c:pt>
                <c:pt idx="17">
                  <c:v>0.83</c:v>
                </c:pt>
                <c:pt idx="18">
                  <c:v>0.94</c:v>
                </c:pt>
                <c:pt idx="19">
                  <c:v>0.98</c:v>
                </c:pt>
                <c:pt idx="20">
                  <c:v>0.95</c:v>
                </c:pt>
                <c:pt idx="21">
                  <c:v>0.81</c:v>
                </c:pt>
              </c:numCache>
            </c:numRef>
          </c:val>
          <c:extLst xmlns:c16r2="http://schemas.microsoft.com/office/drawing/2015/06/chart">
            <c:ext xmlns:c16="http://schemas.microsoft.com/office/drawing/2014/chart" uri="{C3380CC4-5D6E-409C-BE32-E72D297353CC}">
              <c16:uniqueId val="{00000000-7F3A-4E49-9118-CEDC704E5646}"/>
            </c:ext>
          </c:extLst>
        </c:ser>
        <c:ser>
          <c:idx val="1"/>
          <c:order val="1"/>
          <c:tx>
            <c:strRef>
              <c:f>Sheet1!$C$1</c:f>
              <c:strCache>
                <c:ptCount val="1"/>
                <c:pt idx="0">
                  <c:v>Below 85%</c:v>
                </c:pt>
              </c:strCache>
            </c:strRef>
          </c:tx>
          <c:spPr>
            <a:solidFill>
              <a:srgbClr val="FF0000"/>
            </a:solidFill>
            <a:ln>
              <a:noFill/>
            </a:ln>
            <a:effectLst/>
          </c:spPr>
          <c:invertIfNegative val="0"/>
          <c:cat>
            <c:strRef>
              <c:f>Sheet1!$A$2:$A$23</c:f>
              <c:strCache>
                <c:ptCount val="22"/>
                <c:pt idx="0">
                  <c:v>Ambulation</c:v>
                </c:pt>
                <c:pt idx="1">
                  <c:v>Bedpan</c:v>
                </c:pt>
                <c:pt idx="2">
                  <c:v>Catheter Care</c:v>
                </c:pt>
                <c:pt idx="3">
                  <c:v>Change an Occupied Bed</c:v>
                </c:pt>
                <c:pt idx="4">
                  <c:v>Change of Position</c:v>
                </c:pt>
                <c:pt idx="5">
                  <c:v>Dress Resident</c:v>
                </c:pt>
                <c:pt idx="6">
                  <c:v>Feeding</c:v>
                </c:pt>
                <c:pt idx="7">
                  <c:v>Foot Care</c:v>
                </c:pt>
                <c:pt idx="8">
                  <c:v>Hand and Fingernail Care</c:v>
                </c:pt>
                <c:pt idx="9">
                  <c:v>Handwashing</c:v>
                </c:pt>
                <c:pt idx="10">
                  <c:v>Indirect Care</c:v>
                </c:pt>
                <c:pt idx="11">
                  <c:v>Measure and Record Urinary Drainage</c:v>
                </c:pt>
                <c:pt idx="12">
                  <c:v>Measure and Record Pulse</c:v>
                </c:pt>
                <c:pt idx="13">
                  <c:v>Measure and Record Respirations</c:v>
                </c:pt>
                <c:pt idx="14">
                  <c:v>Mouth Care Brush Teeth</c:v>
                </c:pt>
                <c:pt idx="15">
                  <c:v>Mouth Care Denture Care</c:v>
                </c:pt>
                <c:pt idx="16">
                  <c:v>Partial Bedbath</c:v>
                </c:pt>
                <c:pt idx="17">
                  <c:v>Perineal Care</c:v>
                </c:pt>
                <c:pt idx="18">
                  <c:v>ROM Elbow and Wrist</c:v>
                </c:pt>
                <c:pt idx="19">
                  <c:v>ROM Hip/Knee/Ankle</c:v>
                </c:pt>
                <c:pt idx="20">
                  <c:v>ROM Shoulder</c:v>
                </c:pt>
                <c:pt idx="21">
                  <c:v>Transfer</c:v>
                </c:pt>
              </c:strCache>
            </c:strRef>
          </c:cat>
          <c:val>
            <c:numRef>
              <c:f>Sheet1!$C$2:$C$23</c:f>
              <c:numCache>
                <c:formatCode>General</c:formatCode>
                <c:ptCount val="22"/>
                <c:pt idx="12" formatCode="0%">
                  <c:v>0.81</c:v>
                </c:pt>
              </c:numCache>
            </c:numRef>
          </c:val>
          <c:extLst xmlns:c16r2="http://schemas.microsoft.com/office/drawing/2015/06/chart">
            <c:ext xmlns:c16="http://schemas.microsoft.com/office/drawing/2014/chart" uri="{C3380CC4-5D6E-409C-BE32-E72D297353CC}">
              <c16:uniqueId val="{00000001-7F3A-4E49-9118-CEDC704E5646}"/>
            </c:ext>
          </c:extLst>
        </c:ser>
        <c:dLbls>
          <c:showLegendKey val="0"/>
          <c:showVal val="0"/>
          <c:showCatName val="0"/>
          <c:showSerName val="0"/>
          <c:showPercent val="0"/>
          <c:showBubbleSize val="0"/>
        </c:dLbls>
        <c:gapWidth val="150"/>
        <c:axId val="365257648"/>
        <c:axId val="365253336"/>
      </c:barChart>
      <c:catAx>
        <c:axId val="365257648"/>
        <c:scaling>
          <c:orientation val="minMax"/>
        </c:scaling>
        <c:delete val="0"/>
        <c:axPos val="b"/>
        <c:numFmt formatCode="#,##0.00"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365253336"/>
        <c:crosses val="autoZero"/>
        <c:auto val="1"/>
        <c:lblAlgn val="ctr"/>
        <c:lblOffset val="100"/>
        <c:noMultiLvlLbl val="0"/>
      </c:catAx>
      <c:valAx>
        <c:axId val="365253336"/>
        <c:scaling>
          <c:orientation val="minMax"/>
          <c:max val="1"/>
          <c:min val="0.5"/>
        </c:scaling>
        <c:delete val="0"/>
        <c:axPos val="l"/>
        <c:majorGridlines>
          <c:spPr>
            <a:ln w="6350" cap="flat" cmpd="sng" algn="ctr">
              <a:solidFill>
                <a:schemeClr val="tx1">
                  <a:tint val="75000"/>
                </a:schemeClr>
              </a:solidFill>
              <a:prstDash val="solid"/>
              <a:round/>
            </a:ln>
            <a:effectLst/>
          </c:spPr>
        </c:majorGridlines>
        <c:numFmt formatCode="0%"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365257648"/>
        <c:crosses val="autoZero"/>
        <c:crossBetween val="between"/>
        <c:majorUnit val="0.1"/>
      </c:valAx>
      <c:spPr>
        <a:noFill/>
        <a:ln>
          <a:solidFill>
            <a:schemeClr val="tx1"/>
          </a:solidFill>
        </a:ln>
        <a:effectLst/>
      </c:spPr>
    </c:plotArea>
    <c:legend>
      <c:legendPos val="r"/>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6350" cap="flat" cmpd="sng" algn="ctr">
      <a:solidFill>
        <a:schemeClr val="tx1"/>
      </a:solidFill>
      <a:prstDash val="solid"/>
      <a:miter lim="800000"/>
    </a:ln>
    <a:effectLst/>
  </c:spPr>
  <c:txPr>
    <a:bodyPr/>
    <a:lstStyle/>
    <a:p>
      <a:pPr>
        <a:defRPr sz="1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26">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3">
      <a:schemeClr val="dk1"/>
    </cs:effectRef>
    <cs:fontRef idx="minor">
      <a:schemeClr val="tx1"/>
    </cs:fontRef>
  </cs:dataPoint>
  <cs:dataPoint3D>
    <cs:lnRef idx="0"/>
    <cs:fillRef idx="3">
      <cs:styleClr val="auto"/>
    </cs:fillRef>
    <cs:effectRef idx="3">
      <a:schemeClr val="dk1"/>
    </cs:effectRef>
    <cs:fontRef idx="minor">
      <a:schemeClr val="tx1"/>
    </cs:fontRef>
  </cs:dataPoint3D>
  <cs:dataPointLine>
    <cs:lnRef idx="1">
      <cs:styleClr val="auto"/>
    </cs:lnRef>
    <cs:lineWidthScale>7</cs:lineWidthScale>
    <cs:fillRef idx="0"/>
    <cs:effectRef idx="0"/>
    <cs:fontRef idx="minor">
      <a:schemeClr val="tx1"/>
    </cs:fontRef>
    <cs:spPr>
      <a:ln cap="rnd">
        <a:round/>
      </a:ln>
    </cs:spPr>
  </cs:dataPointLine>
  <cs:dataPointMarker>
    <cs:lnRef idx="1">
      <cs:styleClr val="auto"/>
    </cs:lnRef>
    <cs:fillRef idx="3">
      <cs:styleClr val="auto"/>
    </cs:fillRef>
    <cs:effectRef idx="3">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a:schemeClr val="dk1">
        <a:tint val="95000"/>
      </a:schemeClr>
    </cs:fillRef>
    <cs:effectRef idx="3">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a:schemeClr val="dk1">
        <a:tint val="5000"/>
      </a:schemeClr>
    </cs:fillRef>
    <cs:effectRef idx="3">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26">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3">
      <a:schemeClr val="dk1"/>
    </cs:effectRef>
    <cs:fontRef idx="minor">
      <a:schemeClr val="tx1"/>
    </cs:fontRef>
  </cs:dataPoint>
  <cs:dataPoint3D>
    <cs:lnRef idx="0"/>
    <cs:fillRef idx="3">
      <cs:styleClr val="auto"/>
    </cs:fillRef>
    <cs:effectRef idx="3">
      <a:schemeClr val="dk1"/>
    </cs:effectRef>
    <cs:fontRef idx="minor">
      <a:schemeClr val="tx1"/>
    </cs:fontRef>
  </cs:dataPoint3D>
  <cs:dataPointLine>
    <cs:lnRef idx="1">
      <cs:styleClr val="auto"/>
    </cs:lnRef>
    <cs:lineWidthScale>7</cs:lineWidthScale>
    <cs:fillRef idx="0"/>
    <cs:effectRef idx="0"/>
    <cs:fontRef idx="minor">
      <a:schemeClr val="tx1"/>
    </cs:fontRef>
    <cs:spPr>
      <a:ln cap="rnd">
        <a:round/>
      </a:ln>
    </cs:spPr>
  </cs:dataPointLine>
  <cs:dataPointMarker>
    <cs:lnRef idx="1">
      <cs:styleClr val="auto"/>
    </cs:lnRef>
    <cs:fillRef idx="3">
      <cs:styleClr val="auto"/>
    </cs:fillRef>
    <cs:effectRef idx="3">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a:schemeClr val="dk1">
        <a:tint val="95000"/>
      </a:schemeClr>
    </cs:fillRef>
    <cs:effectRef idx="3">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a:schemeClr val="dk1">
        <a:tint val="5000"/>
      </a:schemeClr>
    </cs:fillRef>
    <cs:effectRef idx="3">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rawings/drawing1.xml><?xml version="1.0" encoding="utf-8"?>
<c:userShapes xmlns:c="http://schemas.openxmlformats.org/drawingml/2006/chart">
  <cdr:relSizeAnchor xmlns:cdr="http://schemas.openxmlformats.org/drawingml/2006/chartDrawing">
    <cdr:from>
      <cdr:x>0.4537</cdr:x>
      <cdr:y>0.31989</cdr:y>
    </cdr:from>
    <cdr:to>
      <cdr:x>0.57407</cdr:x>
      <cdr:y>0.38723</cdr:y>
    </cdr:to>
    <cdr:sp macro="" textlink="">
      <cdr:nvSpPr>
        <cdr:cNvPr id="2" name="TextBox 1"/>
        <cdr:cNvSpPr txBox="1"/>
      </cdr:nvSpPr>
      <cdr:spPr>
        <a:xfrm xmlns:a="http://schemas.openxmlformats.org/drawingml/2006/main">
          <a:off x="3733800" y="1447800"/>
          <a:ext cx="9906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0F30E380-ABE2-FA42-A728-9CF2A70D8D4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5E906208-18E9-A942-9A64-6D856D1B1F6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AE52C79-B5E8-1D43-B67A-261D7C5FF9B5}" type="datetimeFigureOut">
              <a:rPr lang="en-US" smtClean="0"/>
              <a:t>2/14/2020</a:t>
            </a:fld>
            <a:endParaRPr lang="en-US"/>
          </a:p>
        </p:txBody>
      </p:sp>
      <p:sp>
        <p:nvSpPr>
          <p:cNvPr id="4" name="Footer Placeholder 3">
            <a:extLst>
              <a:ext uri="{FF2B5EF4-FFF2-40B4-BE49-F238E27FC236}">
                <a16:creationId xmlns:a16="http://schemas.microsoft.com/office/drawing/2014/main" xmlns="" id="{8A98BD1D-D499-2D49-A3E4-4CDDB8F8FC4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C7A1B724-1384-CC4B-B7B2-A4D024AAB92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1462E77-AA6B-6745-8822-A0334465BE52}" type="slidenum">
              <a:rPr lang="en-US" smtClean="0"/>
              <a:t>‹#›</a:t>
            </a:fld>
            <a:endParaRPr lang="en-US"/>
          </a:p>
        </p:txBody>
      </p:sp>
    </p:spTree>
    <p:extLst>
      <p:ext uri="{BB962C8B-B14F-4D97-AF65-F5344CB8AC3E}">
        <p14:creationId xmlns:p14="http://schemas.microsoft.com/office/powerpoint/2010/main" val="24528259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6BDEB4-E65D-CB4B-A0FB-A08F74C69451}" type="datetimeFigureOut">
              <a:rPr lang="en-US" smtClean="0"/>
              <a:t>2/14/2020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4C7778-42F3-8E4E-9FCC-8276E6580123}" type="slidenum">
              <a:rPr lang="en-US" smtClean="0"/>
              <a:t>‹#›</a:t>
            </a:fld>
            <a:endParaRPr lang="en-US"/>
          </a:p>
        </p:txBody>
      </p:sp>
    </p:spTree>
    <p:extLst>
      <p:ext uri="{BB962C8B-B14F-4D97-AF65-F5344CB8AC3E}">
        <p14:creationId xmlns:p14="http://schemas.microsoft.com/office/powerpoint/2010/main" val="815521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Use Slide 1 OR Slide 2</a:t>
            </a:r>
          </a:p>
        </p:txBody>
      </p:sp>
      <p:sp>
        <p:nvSpPr>
          <p:cNvPr id="4" name="Slide Number Placeholder 3"/>
          <p:cNvSpPr>
            <a:spLocks noGrp="1"/>
          </p:cNvSpPr>
          <p:nvPr>
            <p:ph type="sldNum" sz="quarter" idx="5"/>
          </p:nvPr>
        </p:nvSpPr>
        <p:spPr/>
        <p:txBody>
          <a:bodyPr/>
          <a:lstStyle/>
          <a:p>
            <a:fld id="{B74C7778-42F3-8E4E-9FCC-8276E6580123}" type="slidenum">
              <a:rPr lang="en-US" smtClean="0"/>
              <a:t>1</a:t>
            </a:fld>
            <a:endParaRPr lang="en-US"/>
          </a:p>
        </p:txBody>
      </p:sp>
    </p:spTree>
    <p:extLst>
      <p:ext uri="{BB962C8B-B14F-4D97-AF65-F5344CB8AC3E}">
        <p14:creationId xmlns:p14="http://schemas.microsoft.com/office/powerpoint/2010/main" val="4003663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Placeholder text above- click to change for your own purposes</a:t>
            </a:r>
          </a:p>
          <a:p>
            <a:endParaRPr lang="en-US"/>
          </a:p>
        </p:txBody>
      </p:sp>
      <p:sp>
        <p:nvSpPr>
          <p:cNvPr id="4" name="Slide Number Placeholder 3"/>
          <p:cNvSpPr>
            <a:spLocks noGrp="1"/>
          </p:cNvSpPr>
          <p:nvPr>
            <p:ph type="sldNum" sz="quarter" idx="5"/>
          </p:nvPr>
        </p:nvSpPr>
        <p:spPr/>
        <p:txBody>
          <a:bodyPr/>
          <a:lstStyle/>
          <a:p>
            <a:fld id="{B74C7778-42F3-8E4E-9FCC-8276E6580123}" type="slidenum">
              <a:rPr lang="en-US" smtClean="0"/>
              <a:t>16</a:t>
            </a:fld>
            <a:endParaRPr lang="en-US"/>
          </a:p>
        </p:txBody>
      </p:sp>
    </p:spTree>
    <p:extLst>
      <p:ext uri="{BB962C8B-B14F-4D97-AF65-F5344CB8AC3E}">
        <p14:creationId xmlns:p14="http://schemas.microsoft.com/office/powerpoint/2010/main" val="2670616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Placeholder text above- click to change for your own purposes</a:t>
            </a:r>
          </a:p>
          <a:p>
            <a:endParaRPr lang="en-US"/>
          </a:p>
        </p:txBody>
      </p:sp>
      <p:sp>
        <p:nvSpPr>
          <p:cNvPr id="4" name="Slide Number Placeholder 3"/>
          <p:cNvSpPr>
            <a:spLocks noGrp="1"/>
          </p:cNvSpPr>
          <p:nvPr>
            <p:ph type="sldNum" sz="quarter" idx="5"/>
          </p:nvPr>
        </p:nvSpPr>
        <p:spPr/>
        <p:txBody>
          <a:bodyPr/>
          <a:lstStyle/>
          <a:p>
            <a:fld id="{B74C7778-42F3-8E4E-9FCC-8276E6580123}" type="slidenum">
              <a:rPr lang="en-US" smtClean="0"/>
              <a:t>20</a:t>
            </a:fld>
            <a:endParaRPr lang="en-US"/>
          </a:p>
        </p:txBody>
      </p:sp>
    </p:spTree>
    <p:extLst>
      <p:ext uri="{BB962C8B-B14F-4D97-AF65-F5344CB8AC3E}">
        <p14:creationId xmlns:p14="http://schemas.microsoft.com/office/powerpoint/2010/main" val="13538405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Placeholder text above- click to change for your own purposes</a:t>
            </a:r>
          </a:p>
          <a:p>
            <a:endParaRPr lang="en-US"/>
          </a:p>
        </p:txBody>
      </p:sp>
      <p:sp>
        <p:nvSpPr>
          <p:cNvPr id="4" name="Slide Number Placeholder 3"/>
          <p:cNvSpPr>
            <a:spLocks noGrp="1"/>
          </p:cNvSpPr>
          <p:nvPr>
            <p:ph type="sldNum" sz="quarter" idx="5"/>
          </p:nvPr>
        </p:nvSpPr>
        <p:spPr/>
        <p:txBody>
          <a:bodyPr/>
          <a:lstStyle/>
          <a:p>
            <a:fld id="{B74C7778-42F3-8E4E-9FCC-8276E6580123}" type="slidenum">
              <a:rPr lang="en-US" smtClean="0"/>
              <a:t>22</a:t>
            </a:fld>
            <a:endParaRPr lang="en-US"/>
          </a:p>
        </p:txBody>
      </p:sp>
    </p:spTree>
    <p:extLst>
      <p:ext uri="{BB962C8B-B14F-4D97-AF65-F5344CB8AC3E}">
        <p14:creationId xmlns:p14="http://schemas.microsoft.com/office/powerpoint/2010/main" val="3659535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Placeholder text above- click to change for your own purposes</a:t>
            </a:r>
          </a:p>
          <a:p>
            <a:endParaRPr lang="en-US"/>
          </a:p>
        </p:txBody>
      </p:sp>
      <p:sp>
        <p:nvSpPr>
          <p:cNvPr id="4" name="Slide Number Placeholder 3"/>
          <p:cNvSpPr>
            <a:spLocks noGrp="1"/>
          </p:cNvSpPr>
          <p:nvPr>
            <p:ph type="sldNum" sz="quarter" idx="5"/>
          </p:nvPr>
        </p:nvSpPr>
        <p:spPr/>
        <p:txBody>
          <a:bodyPr/>
          <a:lstStyle/>
          <a:p>
            <a:fld id="{B74C7778-42F3-8E4E-9FCC-8276E6580123}" type="slidenum">
              <a:rPr lang="en-US" smtClean="0"/>
              <a:t>3</a:t>
            </a:fld>
            <a:endParaRPr lang="en-US"/>
          </a:p>
        </p:txBody>
      </p:sp>
    </p:spTree>
    <p:extLst>
      <p:ext uri="{BB962C8B-B14F-4D97-AF65-F5344CB8AC3E}">
        <p14:creationId xmlns:p14="http://schemas.microsoft.com/office/powerpoint/2010/main" val="145002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latin typeface="Arial" panose="020B0604020202020204" pitchFamily="34" charset="0"/>
            </a:endParaRPr>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buChar char="•"/>
              <a:defRPr sz="1400">
                <a:solidFill>
                  <a:schemeClr val="tx1"/>
                </a:solidFill>
                <a:latin typeface="Arial" panose="020B0604020202020204" pitchFamily="34" charset="0"/>
              </a:defRPr>
            </a:lvl1pPr>
            <a:lvl2pPr marL="742950" indent="-285750" defTabSz="923925">
              <a:spcBef>
                <a:spcPct val="30000"/>
              </a:spcBef>
              <a:buChar char="•"/>
              <a:defRPr sz="1400">
                <a:solidFill>
                  <a:schemeClr val="tx1"/>
                </a:solidFill>
                <a:latin typeface="Arial" panose="020B0604020202020204" pitchFamily="34" charset="0"/>
              </a:defRPr>
            </a:lvl2pPr>
            <a:lvl3pPr marL="1143000" indent="-228600" defTabSz="923925">
              <a:spcBef>
                <a:spcPct val="30000"/>
              </a:spcBef>
              <a:buChar char="•"/>
              <a:defRPr sz="1400">
                <a:solidFill>
                  <a:schemeClr val="tx1"/>
                </a:solidFill>
                <a:latin typeface="Arial" panose="020B0604020202020204" pitchFamily="34" charset="0"/>
              </a:defRPr>
            </a:lvl3pPr>
            <a:lvl4pPr marL="1600200" indent="-228600" defTabSz="923925">
              <a:spcBef>
                <a:spcPct val="30000"/>
              </a:spcBef>
              <a:buChar char="•"/>
              <a:defRPr sz="1400">
                <a:solidFill>
                  <a:schemeClr val="tx1"/>
                </a:solidFill>
                <a:latin typeface="Arial" panose="020B0604020202020204" pitchFamily="34" charset="0"/>
              </a:defRPr>
            </a:lvl4pPr>
            <a:lvl5pPr marL="2057400" indent="-228600" defTabSz="923925">
              <a:spcBef>
                <a:spcPct val="30000"/>
              </a:spcBef>
              <a:buChar char="•"/>
              <a:defRPr sz="1400">
                <a:solidFill>
                  <a:schemeClr val="tx1"/>
                </a:solidFill>
                <a:latin typeface="Arial" panose="020B0604020202020204" pitchFamily="34" charset="0"/>
              </a:defRPr>
            </a:lvl5pPr>
            <a:lvl6pPr marL="2514600" indent="-228600" defTabSz="923925" eaLnBrk="0" fontAlgn="base" hangingPunct="0">
              <a:spcBef>
                <a:spcPct val="30000"/>
              </a:spcBef>
              <a:spcAft>
                <a:spcPct val="0"/>
              </a:spcAft>
              <a:buChar char="•"/>
              <a:defRPr sz="1400">
                <a:solidFill>
                  <a:schemeClr val="tx1"/>
                </a:solidFill>
                <a:latin typeface="Arial" panose="020B0604020202020204" pitchFamily="34" charset="0"/>
              </a:defRPr>
            </a:lvl6pPr>
            <a:lvl7pPr marL="2971800" indent="-228600" defTabSz="923925" eaLnBrk="0" fontAlgn="base" hangingPunct="0">
              <a:spcBef>
                <a:spcPct val="30000"/>
              </a:spcBef>
              <a:spcAft>
                <a:spcPct val="0"/>
              </a:spcAft>
              <a:buChar char="•"/>
              <a:defRPr sz="1400">
                <a:solidFill>
                  <a:schemeClr val="tx1"/>
                </a:solidFill>
                <a:latin typeface="Arial" panose="020B0604020202020204" pitchFamily="34" charset="0"/>
              </a:defRPr>
            </a:lvl7pPr>
            <a:lvl8pPr marL="3429000" indent="-228600" defTabSz="923925" eaLnBrk="0" fontAlgn="base" hangingPunct="0">
              <a:spcBef>
                <a:spcPct val="30000"/>
              </a:spcBef>
              <a:spcAft>
                <a:spcPct val="0"/>
              </a:spcAft>
              <a:buChar char="•"/>
              <a:defRPr sz="1400">
                <a:solidFill>
                  <a:schemeClr val="tx1"/>
                </a:solidFill>
                <a:latin typeface="Arial" panose="020B0604020202020204" pitchFamily="34" charset="0"/>
              </a:defRPr>
            </a:lvl8pPr>
            <a:lvl9pPr marL="3886200" indent="-228600" defTabSz="923925" eaLnBrk="0" fontAlgn="base" hangingPunct="0">
              <a:spcBef>
                <a:spcPct val="30000"/>
              </a:spcBef>
              <a:spcAft>
                <a:spcPct val="0"/>
              </a:spcAft>
              <a:buChar char="•"/>
              <a:defRPr sz="1400">
                <a:solidFill>
                  <a:schemeClr val="tx1"/>
                </a:solidFill>
                <a:latin typeface="Arial" panose="020B0604020202020204" pitchFamily="34" charset="0"/>
              </a:defRPr>
            </a:lvl9pPr>
          </a:lstStyle>
          <a:p>
            <a:pPr>
              <a:spcBef>
                <a:spcPct val="0"/>
              </a:spcBef>
              <a:buFontTx/>
              <a:buNone/>
            </a:pPr>
            <a:fld id="{972E3924-AFAB-41D9-BC7D-F86708E45C29}" type="slidenum">
              <a:rPr lang="en-US" altLang="en-US" sz="1300" smtClean="0"/>
              <a:pPr>
                <a:spcBef>
                  <a:spcPct val="0"/>
                </a:spcBef>
                <a:buFontTx/>
                <a:buNone/>
              </a:pPr>
              <a:t>5</a:t>
            </a:fld>
            <a:endParaRPr lang="en-US" altLang="en-US" sz="1300"/>
          </a:p>
        </p:txBody>
      </p:sp>
    </p:spTree>
    <p:extLst>
      <p:ext uri="{BB962C8B-B14F-4D97-AF65-F5344CB8AC3E}">
        <p14:creationId xmlns:p14="http://schemas.microsoft.com/office/powerpoint/2010/main" val="3230782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400">
                <a:solidFill>
                  <a:schemeClr val="tx1"/>
                </a:solidFill>
                <a:latin typeface="Arial" panose="020B0604020202020204" pitchFamily="34" charset="0"/>
              </a:defRPr>
            </a:lvl1pPr>
            <a:lvl2pPr marL="742950" indent="-285750" defTabSz="966788">
              <a:spcBef>
                <a:spcPct val="30000"/>
              </a:spcBef>
              <a:buChar char="•"/>
              <a:defRPr sz="1400">
                <a:solidFill>
                  <a:schemeClr val="tx1"/>
                </a:solidFill>
                <a:latin typeface="Arial" panose="020B0604020202020204" pitchFamily="34" charset="0"/>
              </a:defRPr>
            </a:lvl2pPr>
            <a:lvl3pPr marL="1143000" indent="-228600" defTabSz="966788">
              <a:spcBef>
                <a:spcPct val="30000"/>
              </a:spcBef>
              <a:buChar char="•"/>
              <a:defRPr sz="1400">
                <a:solidFill>
                  <a:schemeClr val="tx1"/>
                </a:solidFill>
                <a:latin typeface="Arial" panose="020B0604020202020204" pitchFamily="34" charset="0"/>
              </a:defRPr>
            </a:lvl3pPr>
            <a:lvl4pPr marL="1600200" indent="-228600" defTabSz="966788">
              <a:spcBef>
                <a:spcPct val="30000"/>
              </a:spcBef>
              <a:buChar char="•"/>
              <a:defRPr sz="1400">
                <a:solidFill>
                  <a:schemeClr val="tx1"/>
                </a:solidFill>
                <a:latin typeface="Arial" panose="020B0604020202020204" pitchFamily="34" charset="0"/>
              </a:defRPr>
            </a:lvl4pPr>
            <a:lvl5pPr marL="2057400" indent="-228600" defTabSz="966788">
              <a:spcBef>
                <a:spcPct val="30000"/>
              </a:spcBef>
              <a:buChar char="•"/>
              <a:defRPr sz="14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4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4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4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400">
                <a:solidFill>
                  <a:schemeClr val="tx1"/>
                </a:solidFill>
                <a:latin typeface="Arial" panose="020B0604020202020204" pitchFamily="34" charset="0"/>
              </a:defRPr>
            </a:lvl9pPr>
          </a:lstStyle>
          <a:p>
            <a:pPr>
              <a:spcBef>
                <a:spcPct val="0"/>
              </a:spcBef>
              <a:buFontTx/>
              <a:buNone/>
            </a:pPr>
            <a:fld id="{42AA38AC-E8B2-4AAA-873C-A0F51E737C2E}" type="slidenum">
              <a:rPr lang="en-US" altLang="en-US" sz="1300" smtClean="0"/>
              <a:pPr>
                <a:spcBef>
                  <a:spcPct val="0"/>
                </a:spcBef>
                <a:buFontTx/>
                <a:buNone/>
              </a:pPr>
              <a:t>6</a:t>
            </a:fld>
            <a:endParaRPr lang="en-US" altLang="en-US" sz="1300"/>
          </a:p>
        </p:txBody>
      </p:sp>
    </p:spTree>
    <p:extLst>
      <p:ext uri="{BB962C8B-B14F-4D97-AF65-F5344CB8AC3E}">
        <p14:creationId xmlns:p14="http://schemas.microsoft.com/office/powerpoint/2010/main" val="2630239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Placeholder text above- click to change for your own purposes</a:t>
            </a:r>
          </a:p>
          <a:p>
            <a:endParaRPr lang="en-US"/>
          </a:p>
        </p:txBody>
      </p:sp>
      <p:sp>
        <p:nvSpPr>
          <p:cNvPr id="4" name="Slide Number Placeholder 3"/>
          <p:cNvSpPr>
            <a:spLocks noGrp="1"/>
          </p:cNvSpPr>
          <p:nvPr>
            <p:ph type="sldNum" sz="quarter" idx="5"/>
          </p:nvPr>
        </p:nvSpPr>
        <p:spPr/>
        <p:txBody>
          <a:bodyPr/>
          <a:lstStyle/>
          <a:p>
            <a:fld id="{B74C7778-42F3-8E4E-9FCC-8276E6580123}" type="slidenum">
              <a:rPr lang="en-US" smtClean="0"/>
              <a:t>7</a:t>
            </a:fld>
            <a:endParaRPr lang="en-US"/>
          </a:p>
        </p:txBody>
      </p:sp>
    </p:spTree>
    <p:extLst>
      <p:ext uri="{BB962C8B-B14F-4D97-AF65-F5344CB8AC3E}">
        <p14:creationId xmlns:p14="http://schemas.microsoft.com/office/powerpoint/2010/main" val="3406696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t>Placeholder text above- click to change for your own purposes</a:t>
            </a:r>
          </a:p>
          <a:p>
            <a:endParaRPr lang="en-US"/>
          </a:p>
        </p:txBody>
      </p:sp>
      <p:sp>
        <p:nvSpPr>
          <p:cNvPr id="4" name="Slide Number Placeholder 3"/>
          <p:cNvSpPr>
            <a:spLocks noGrp="1"/>
          </p:cNvSpPr>
          <p:nvPr>
            <p:ph type="sldNum" sz="quarter" idx="5"/>
          </p:nvPr>
        </p:nvSpPr>
        <p:spPr/>
        <p:txBody>
          <a:bodyPr/>
          <a:lstStyle/>
          <a:p>
            <a:fld id="{B74C7778-42F3-8E4E-9FCC-8276E6580123}" type="slidenum">
              <a:rPr lang="en-US" smtClean="0"/>
              <a:t>8</a:t>
            </a:fld>
            <a:endParaRPr lang="en-US"/>
          </a:p>
        </p:txBody>
      </p:sp>
    </p:spTree>
    <p:extLst>
      <p:ext uri="{BB962C8B-B14F-4D97-AF65-F5344CB8AC3E}">
        <p14:creationId xmlns:p14="http://schemas.microsoft.com/office/powerpoint/2010/main" val="1959648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t>Placeholder text above- click to change for your own purposes</a:t>
            </a:r>
          </a:p>
          <a:p>
            <a:endParaRPr lang="en-US"/>
          </a:p>
        </p:txBody>
      </p:sp>
      <p:sp>
        <p:nvSpPr>
          <p:cNvPr id="4" name="Slide Number Placeholder 3"/>
          <p:cNvSpPr>
            <a:spLocks noGrp="1"/>
          </p:cNvSpPr>
          <p:nvPr>
            <p:ph type="sldNum" sz="quarter" idx="5"/>
          </p:nvPr>
        </p:nvSpPr>
        <p:spPr/>
        <p:txBody>
          <a:bodyPr/>
          <a:lstStyle/>
          <a:p>
            <a:fld id="{B74C7778-42F3-8E4E-9FCC-8276E6580123}" type="slidenum">
              <a:rPr lang="en-US" smtClean="0"/>
              <a:t>9</a:t>
            </a:fld>
            <a:endParaRPr lang="en-US"/>
          </a:p>
        </p:txBody>
      </p:sp>
    </p:spTree>
    <p:extLst>
      <p:ext uri="{BB962C8B-B14F-4D97-AF65-F5344CB8AC3E}">
        <p14:creationId xmlns:p14="http://schemas.microsoft.com/office/powerpoint/2010/main" val="2745697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Placeholder text above- click to change for your own purposes</a:t>
            </a:r>
          </a:p>
          <a:p>
            <a:endParaRPr lang="en-US"/>
          </a:p>
        </p:txBody>
      </p:sp>
      <p:sp>
        <p:nvSpPr>
          <p:cNvPr id="4" name="Slide Number Placeholder 3"/>
          <p:cNvSpPr>
            <a:spLocks noGrp="1"/>
          </p:cNvSpPr>
          <p:nvPr>
            <p:ph type="sldNum" sz="quarter" idx="5"/>
          </p:nvPr>
        </p:nvSpPr>
        <p:spPr/>
        <p:txBody>
          <a:bodyPr/>
          <a:lstStyle/>
          <a:p>
            <a:fld id="{B74C7778-42F3-8E4E-9FCC-8276E6580123}" type="slidenum">
              <a:rPr lang="en-US" smtClean="0"/>
              <a:t>10</a:t>
            </a:fld>
            <a:endParaRPr lang="en-US"/>
          </a:p>
        </p:txBody>
      </p:sp>
    </p:spTree>
    <p:extLst>
      <p:ext uri="{BB962C8B-B14F-4D97-AF65-F5344CB8AC3E}">
        <p14:creationId xmlns:p14="http://schemas.microsoft.com/office/powerpoint/2010/main" val="2446312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Placeholder text above- click to change for your own purposes</a:t>
            </a:r>
          </a:p>
          <a:p>
            <a:endParaRPr lang="en-US"/>
          </a:p>
        </p:txBody>
      </p:sp>
      <p:sp>
        <p:nvSpPr>
          <p:cNvPr id="4" name="Slide Number Placeholder 3"/>
          <p:cNvSpPr>
            <a:spLocks noGrp="1"/>
          </p:cNvSpPr>
          <p:nvPr>
            <p:ph type="sldNum" sz="quarter" idx="5"/>
          </p:nvPr>
        </p:nvSpPr>
        <p:spPr/>
        <p:txBody>
          <a:bodyPr/>
          <a:lstStyle/>
          <a:p>
            <a:fld id="{B74C7778-42F3-8E4E-9FCC-8276E6580123}" type="slidenum">
              <a:rPr lang="en-US" smtClean="0"/>
              <a:t>14</a:t>
            </a:fld>
            <a:endParaRPr lang="en-US"/>
          </a:p>
        </p:txBody>
      </p:sp>
    </p:spTree>
    <p:extLst>
      <p:ext uri="{BB962C8B-B14F-4D97-AF65-F5344CB8AC3E}">
        <p14:creationId xmlns:p14="http://schemas.microsoft.com/office/powerpoint/2010/main" val="2702702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16837" y="2206487"/>
            <a:ext cx="5347252" cy="1898374"/>
          </a:xfrm>
        </p:spPr>
        <p:txBody>
          <a:bodyPr anchor="ctr">
            <a:normAutofit/>
          </a:bodyPr>
          <a:lstStyle>
            <a:lvl1pPr marL="0" indent="0" algn="l">
              <a:lnSpc>
                <a:spcPct val="100000"/>
              </a:lnSpc>
              <a:spcBef>
                <a:spcPts val="0"/>
              </a:spcBef>
              <a:defRPr sz="4000" spc="-50" baseline="0">
                <a:solidFill>
                  <a:schemeClr val="bg1"/>
                </a:solidFill>
              </a:defRPr>
            </a:lvl1pPr>
          </a:lstStyle>
          <a:p>
            <a:r>
              <a:rPr lang="en-US"/>
              <a:t>Global Test Delivery Partnership</a:t>
            </a:r>
          </a:p>
        </p:txBody>
      </p:sp>
      <p:sp>
        <p:nvSpPr>
          <p:cNvPr id="3" name="Subtitle 2"/>
          <p:cNvSpPr>
            <a:spLocks noGrp="1"/>
          </p:cNvSpPr>
          <p:nvPr>
            <p:ph type="subTitle" idx="1" hasCustomPrompt="1"/>
          </p:nvPr>
        </p:nvSpPr>
        <p:spPr>
          <a:xfrm>
            <a:off x="516837" y="4363275"/>
            <a:ext cx="5347252" cy="1063487"/>
          </a:xfrm>
        </p:spPr>
        <p:txBody>
          <a:bodyPr>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to the Australian Dental Council</a:t>
            </a:r>
          </a:p>
          <a:p>
            <a:r>
              <a:rPr lang="en-US"/>
              <a:t>Melbourne VIC Australia</a:t>
            </a:r>
          </a:p>
          <a:p>
            <a:r>
              <a:rPr lang="en-US"/>
              <a:t>August 7, 2019</a:t>
            </a:r>
          </a:p>
        </p:txBody>
      </p:sp>
      <p:sp>
        <p:nvSpPr>
          <p:cNvPr id="9" name="Picture Placeholder 8">
            <a:extLst>
              <a:ext uri="{FF2B5EF4-FFF2-40B4-BE49-F238E27FC236}">
                <a16:creationId xmlns:a16="http://schemas.microsoft.com/office/drawing/2014/main" xmlns="" id="{20E4F0B2-FAF8-4568-961D-27A11C6D50FC}"/>
              </a:ext>
            </a:extLst>
          </p:cNvPr>
          <p:cNvSpPr>
            <a:spLocks noGrp="1"/>
          </p:cNvSpPr>
          <p:nvPr>
            <p:ph type="pic" sz="quarter" idx="14" hasCustomPrompt="1"/>
          </p:nvPr>
        </p:nvSpPr>
        <p:spPr>
          <a:xfrm>
            <a:off x="516837" y="6139324"/>
            <a:ext cx="1931987" cy="439737"/>
          </a:xfrm>
        </p:spPr>
        <p:txBody>
          <a:bodyPr>
            <a:normAutofit/>
          </a:bodyPr>
          <a:lstStyle>
            <a:lvl1pPr>
              <a:defRPr sz="1000" baseline="0"/>
            </a:lvl1pPr>
          </a:lstStyle>
          <a:p>
            <a:r>
              <a:rPr lang="en-US"/>
              <a:t>Client logo here</a:t>
            </a:r>
          </a:p>
        </p:txBody>
      </p:sp>
    </p:spTree>
    <p:extLst>
      <p:ext uri="{BB962C8B-B14F-4D97-AF65-F5344CB8AC3E}">
        <p14:creationId xmlns:p14="http://schemas.microsoft.com/office/powerpoint/2010/main" val="3017404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Slide with Brandin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xmlns="" id="{346FDB2C-6530-664E-9CB0-4257FD39D862}"/>
              </a:ext>
            </a:extLst>
          </p:cNvPr>
          <p:cNvSpPr>
            <a:spLocks noGrp="1"/>
          </p:cNvSpPr>
          <p:nvPr>
            <p:ph type="ftr" sz="quarter" idx="11"/>
          </p:nvPr>
        </p:nvSpPr>
        <p:spPr>
          <a:xfrm>
            <a:off x="228600" y="6601968"/>
            <a:ext cx="3086100" cy="254001"/>
          </a:xfrm>
        </p:spPr>
        <p:txBody>
          <a:bodyPr/>
          <a:lstStyle>
            <a:lvl1pPr algn="l">
              <a:defRPr sz="800" b="0"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Copyright 2020 Prometric. All rights reserved.</a:t>
            </a:r>
          </a:p>
        </p:txBody>
      </p:sp>
      <p:sp>
        <p:nvSpPr>
          <p:cNvPr id="6" name="Slide Number Placeholder 5">
            <a:extLst>
              <a:ext uri="{FF2B5EF4-FFF2-40B4-BE49-F238E27FC236}">
                <a16:creationId xmlns:a16="http://schemas.microsoft.com/office/drawing/2014/main" xmlns="" id="{2334ADDD-00D4-E048-AB10-E1A599A95A0B}"/>
              </a:ext>
            </a:extLst>
          </p:cNvPr>
          <p:cNvSpPr>
            <a:spLocks noGrp="1"/>
          </p:cNvSpPr>
          <p:nvPr>
            <p:ph type="sldNum" sz="quarter" idx="12"/>
          </p:nvPr>
        </p:nvSpPr>
        <p:spPr>
          <a:xfrm>
            <a:off x="8483600" y="6112510"/>
            <a:ext cx="438150" cy="365125"/>
          </a:xfrm>
        </p:spPr>
        <p:txBody>
          <a:bodyPr/>
          <a:lstStyle>
            <a:lvl1pPr>
              <a:defRPr>
                <a:solidFill>
                  <a:schemeClr val="tx1"/>
                </a:solidFill>
              </a:defRPr>
            </a:lvl1pPr>
          </a:lstStyle>
          <a:p>
            <a:fld id="{5F1800AE-3900-DC4E-9ECF-918862A1B1D3}" type="slidenum">
              <a:rPr lang="en-US" smtClean="0"/>
              <a:pPr/>
              <a:t>‹#›</a:t>
            </a:fld>
            <a:endParaRPr lang="en-US"/>
          </a:p>
        </p:txBody>
      </p:sp>
    </p:spTree>
    <p:extLst>
      <p:ext uri="{BB962C8B-B14F-4D97-AF65-F5344CB8AC3E}">
        <p14:creationId xmlns:p14="http://schemas.microsoft.com/office/powerpoint/2010/main" val="210957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Intro+Full Wid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A5185C-474B-DE49-8D23-3A238E406120}"/>
              </a:ext>
            </a:extLst>
          </p:cNvPr>
          <p:cNvSpPr>
            <a:spLocks noGrp="1"/>
          </p:cNvSpPr>
          <p:nvPr>
            <p:ph type="ctrTitle" hasCustomPrompt="1"/>
          </p:nvPr>
        </p:nvSpPr>
        <p:spPr>
          <a:xfrm>
            <a:off x="640080" y="310896"/>
            <a:ext cx="7843520" cy="786359"/>
          </a:xfrm>
          <a:prstGeom prst="rect">
            <a:avLst/>
          </a:prstGeom>
        </p:spPr>
        <p:txBody>
          <a:bodyPr anchor="t" anchorCtr="0">
            <a:normAutofit/>
          </a:bodyPr>
          <a:lstStyle>
            <a:lvl1pPr algn="l">
              <a:defRPr sz="3600" b="1" i="0">
                <a:solidFill>
                  <a:schemeClr val="accent6"/>
                </a:solidFill>
                <a:latin typeface="Kalinga" panose="020B0502040204020203" pitchFamily="34" charset="0"/>
                <a:cs typeface="Kalinga" panose="020B0502040204020203" pitchFamily="34" charset="0"/>
              </a:defRPr>
            </a:lvl1pPr>
          </a:lstStyle>
          <a:p>
            <a:r>
              <a:rPr lang="en-US"/>
              <a:t>Text with Full Width Image</a:t>
            </a:r>
          </a:p>
        </p:txBody>
      </p:sp>
      <p:sp>
        <p:nvSpPr>
          <p:cNvPr id="5" name="Footer Placeholder 4">
            <a:extLst>
              <a:ext uri="{FF2B5EF4-FFF2-40B4-BE49-F238E27FC236}">
                <a16:creationId xmlns:a16="http://schemas.microsoft.com/office/drawing/2014/main" xmlns="" id="{346FDB2C-6530-664E-9CB0-4257FD39D862}"/>
              </a:ext>
            </a:extLst>
          </p:cNvPr>
          <p:cNvSpPr>
            <a:spLocks noGrp="1"/>
          </p:cNvSpPr>
          <p:nvPr>
            <p:ph type="ftr" sz="quarter" idx="11"/>
          </p:nvPr>
        </p:nvSpPr>
        <p:spPr>
          <a:xfrm>
            <a:off x="228600" y="6601968"/>
            <a:ext cx="3086100" cy="254001"/>
          </a:xfrm>
        </p:spPr>
        <p:txBody>
          <a:bodyPr/>
          <a:lstStyle>
            <a:lvl1pPr algn="l">
              <a:defRPr sz="800" b="0"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Copyright 2020 Prometric. All rights reserved.</a:t>
            </a:r>
          </a:p>
        </p:txBody>
      </p:sp>
      <p:sp>
        <p:nvSpPr>
          <p:cNvPr id="6" name="Slide Number Placeholder 5">
            <a:extLst>
              <a:ext uri="{FF2B5EF4-FFF2-40B4-BE49-F238E27FC236}">
                <a16:creationId xmlns:a16="http://schemas.microsoft.com/office/drawing/2014/main" xmlns="" id="{2334ADDD-00D4-E048-AB10-E1A599A95A0B}"/>
              </a:ext>
            </a:extLst>
          </p:cNvPr>
          <p:cNvSpPr>
            <a:spLocks noGrp="1"/>
          </p:cNvSpPr>
          <p:nvPr>
            <p:ph type="sldNum" sz="quarter" idx="12"/>
          </p:nvPr>
        </p:nvSpPr>
        <p:spPr>
          <a:xfrm>
            <a:off x="8483600" y="6112510"/>
            <a:ext cx="438150" cy="365125"/>
          </a:xfrm>
        </p:spPr>
        <p:txBody>
          <a:bodyPr/>
          <a:lstStyle>
            <a:lvl1pPr>
              <a:defRPr>
                <a:solidFill>
                  <a:schemeClr val="tx1"/>
                </a:solidFill>
              </a:defRPr>
            </a:lvl1pPr>
          </a:lstStyle>
          <a:p>
            <a:fld id="{5F1800AE-3900-DC4E-9ECF-918862A1B1D3}" type="slidenum">
              <a:rPr lang="en-US" smtClean="0"/>
              <a:pPr/>
              <a:t>‹#›</a:t>
            </a:fld>
            <a:endParaRPr lang="en-US"/>
          </a:p>
        </p:txBody>
      </p:sp>
      <p:sp>
        <p:nvSpPr>
          <p:cNvPr id="4" name="Text Placeholder 3">
            <a:extLst>
              <a:ext uri="{FF2B5EF4-FFF2-40B4-BE49-F238E27FC236}">
                <a16:creationId xmlns:a16="http://schemas.microsoft.com/office/drawing/2014/main" xmlns="" id="{0867970C-4D00-DC45-8D30-DAB38C447651}"/>
              </a:ext>
            </a:extLst>
          </p:cNvPr>
          <p:cNvSpPr>
            <a:spLocks noGrp="1"/>
          </p:cNvSpPr>
          <p:nvPr>
            <p:ph type="body" sz="quarter" idx="14" hasCustomPrompt="1"/>
          </p:nvPr>
        </p:nvSpPr>
        <p:spPr>
          <a:xfrm>
            <a:off x="639763" y="1270521"/>
            <a:ext cx="7589520" cy="786359"/>
          </a:xfrm>
          <a:prstGeom prst="rect">
            <a:avLst/>
          </a:prstGeom>
        </p:spPr>
        <p:txBody>
          <a:bodyPr/>
          <a:lstStyle>
            <a:lvl1pPr marL="0" indent="0">
              <a:buFontTx/>
              <a:buNone/>
              <a:defRPr sz="1400" b="0" i="0">
                <a:latin typeface="Helvetica Neue" panose="02000503000000020004" pitchFamily="2" charset="0"/>
                <a:ea typeface="Helvetica Neue" panose="02000503000000020004" pitchFamily="2" charset="0"/>
                <a:cs typeface="Helvetica Neue" panose="02000503000000020004" pitchFamily="2" charset="0"/>
              </a:defRPr>
            </a:lvl1pPr>
            <a:lvl2pPr marL="457200" indent="0">
              <a:buFontTx/>
              <a:buNone/>
              <a:defRPr sz="1600"/>
            </a:lvl2pPr>
            <a:lvl3pPr marL="914400" indent="0">
              <a:buFontTx/>
              <a:buNone/>
              <a:defRPr sz="1400"/>
            </a:lvl3pPr>
            <a:lvl4pPr marL="1371600" indent="0">
              <a:buFontTx/>
              <a:buNone/>
              <a:defRPr sz="1200"/>
            </a:lvl4pPr>
            <a:lvl5pPr marL="1828800" indent="0">
              <a:buFontTx/>
              <a:buNone/>
              <a:defRPr sz="1200"/>
            </a:lvl5pPr>
          </a:lstStyle>
          <a:p>
            <a:pPr lvl="0"/>
            <a:r>
              <a:rPr lang="en-US"/>
              <a:t>We appreciate the opportunity to present our qualifications to you today and are excited by the opportunity partner with the ADC to support the continued success and future growth and evolution of your assessment program. Click to edit Master text styles</a:t>
            </a:r>
          </a:p>
        </p:txBody>
      </p:sp>
      <p:sp>
        <p:nvSpPr>
          <p:cNvPr id="7" name="Picture Placeholder 6">
            <a:extLst>
              <a:ext uri="{FF2B5EF4-FFF2-40B4-BE49-F238E27FC236}">
                <a16:creationId xmlns:a16="http://schemas.microsoft.com/office/drawing/2014/main" xmlns="" id="{8B32F4DD-5CEE-304E-93B3-2F3AF7C9B5F6}"/>
              </a:ext>
            </a:extLst>
          </p:cNvPr>
          <p:cNvSpPr>
            <a:spLocks noGrp="1"/>
          </p:cNvSpPr>
          <p:nvPr>
            <p:ph type="pic" sz="quarter" idx="15" hasCustomPrompt="1"/>
          </p:nvPr>
        </p:nvSpPr>
        <p:spPr>
          <a:xfrm>
            <a:off x="639763" y="2225675"/>
            <a:ext cx="7589837" cy="3725863"/>
          </a:xfrm>
          <a:prstGeom prst="rect">
            <a:avLst/>
          </a:prstGeom>
        </p:spPr>
        <p:txBody>
          <a:bodyPr anchor="ctr" anchorCtr="0"/>
          <a:lstStyle>
            <a:lvl1pPr marL="0" indent="0" algn="ctr">
              <a:buFontTx/>
              <a:buNone/>
              <a:defRPr/>
            </a:lvl1pPr>
          </a:lstStyle>
          <a:p>
            <a:r>
              <a:rPr lang="en-US"/>
              <a:t>Insert Image</a:t>
            </a:r>
          </a:p>
        </p:txBody>
      </p:sp>
    </p:spTree>
    <p:extLst>
      <p:ext uri="{BB962C8B-B14F-4D97-AF65-F5344CB8AC3E}">
        <p14:creationId xmlns:p14="http://schemas.microsoft.com/office/powerpoint/2010/main" val="39061079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 Intro + Two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A5185C-474B-DE49-8D23-3A238E406120}"/>
              </a:ext>
            </a:extLst>
          </p:cNvPr>
          <p:cNvSpPr>
            <a:spLocks noGrp="1"/>
          </p:cNvSpPr>
          <p:nvPr>
            <p:ph type="ctrTitle" hasCustomPrompt="1"/>
          </p:nvPr>
        </p:nvSpPr>
        <p:spPr>
          <a:xfrm>
            <a:off x="640080" y="310896"/>
            <a:ext cx="6858000" cy="786359"/>
          </a:xfrm>
          <a:prstGeom prst="rect">
            <a:avLst/>
          </a:prstGeom>
        </p:spPr>
        <p:txBody>
          <a:bodyPr anchor="t" anchorCtr="0">
            <a:normAutofit/>
          </a:bodyPr>
          <a:lstStyle>
            <a:lvl1pPr algn="l">
              <a:defRPr sz="3600" b="1" i="0">
                <a:solidFill>
                  <a:schemeClr val="accent6"/>
                </a:solidFill>
                <a:latin typeface="Kalinga" panose="020B0502040204020203" pitchFamily="34" charset="0"/>
                <a:cs typeface="Kalinga" panose="020B0502040204020203" pitchFamily="34" charset="0"/>
              </a:defRPr>
            </a:lvl1pPr>
          </a:lstStyle>
          <a:p>
            <a:r>
              <a:rPr lang="en-US"/>
              <a:t>Text with Two Images</a:t>
            </a:r>
          </a:p>
        </p:txBody>
      </p:sp>
      <p:sp>
        <p:nvSpPr>
          <p:cNvPr id="5" name="Footer Placeholder 4">
            <a:extLst>
              <a:ext uri="{FF2B5EF4-FFF2-40B4-BE49-F238E27FC236}">
                <a16:creationId xmlns:a16="http://schemas.microsoft.com/office/drawing/2014/main" xmlns="" id="{346FDB2C-6530-664E-9CB0-4257FD39D862}"/>
              </a:ext>
            </a:extLst>
          </p:cNvPr>
          <p:cNvSpPr>
            <a:spLocks noGrp="1"/>
          </p:cNvSpPr>
          <p:nvPr>
            <p:ph type="ftr" sz="quarter" idx="11"/>
          </p:nvPr>
        </p:nvSpPr>
        <p:spPr>
          <a:xfrm>
            <a:off x="228600" y="6603999"/>
            <a:ext cx="3086100" cy="254001"/>
          </a:xfrm>
        </p:spPr>
        <p:txBody>
          <a:bodyPr/>
          <a:lstStyle>
            <a:lvl1pPr algn="l">
              <a:defRPr sz="800" b="0"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Copyright 2020 Prometric. All rights reserved.</a:t>
            </a:r>
          </a:p>
        </p:txBody>
      </p:sp>
      <p:sp>
        <p:nvSpPr>
          <p:cNvPr id="6" name="Slide Number Placeholder 5">
            <a:extLst>
              <a:ext uri="{FF2B5EF4-FFF2-40B4-BE49-F238E27FC236}">
                <a16:creationId xmlns:a16="http://schemas.microsoft.com/office/drawing/2014/main" xmlns="" id="{2334ADDD-00D4-E048-AB10-E1A599A95A0B}"/>
              </a:ext>
            </a:extLst>
          </p:cNvPr>
          <p:cNvSpPr>
            <a:spLocks noGrp="1"/>
          </p:cNvSpPr>
          <p:nvPr>
            <p:ph type="sldNum" sz="quarter" idx="12"/>
          </p:nvPr>
        </p:nvSpPr>
        <p:spPr>
          <a:xfrm>
            <a:off x="8483600" y="6112510"/>
            <a:ext cx="438150" cy="365125"/>
          </a:xfrm>
        </p:spPr>
        <p:txBody>
          <a:bodyPr/>
          <a:lstStyle>
            <a:lvl1pPr>
              <a:defRPr>
                <a:solidFill>
                  <a:schemeClr val="tx1"/>
                </a:solidFill>
              </a:defRPr>
            </a:lvl1pPr>
          </a:lstStyle>
          <a:p>
            <a:fld id="{5F1800AE-3900-DC4E-9ECF-918862A1B1D3}" type="slidenum">
              <a:rPr lang="en-US" smtClean="0"/>
              <a:pPr/>
              <a:t>‹#›</a:t>
            </a:fld>
            <a:endParaRPr lang="en-US"/>
          </a:p>
        </p:txBody>
      </p:sp>
      <p:sp>
        <p:nvSpPr>
          <p:cNvPr id="4" name="Text Placeholder 3">
            <a:extLst>
              <a:ext uri="{FF2B5EF4-FFF2-40B4-BE49-F238E27FC236}">
                <a16:creationId xmlns:a16="http://schemas.microsoft.com/office/drawing/2014/main" xmlns="" id="{0867970C-4D00-DC45-8D30-DAB38C447651}"/>
              </a:ext>
            </a:extLst>
          </p:cNvPr>
          <p:cNvSpPr>
            <a:spLocks noGrp="1"/>
          </p:cNvSpPr>
          <p:nvPr>
            <p:ph type="body" sz="quarter" idx="14" hasCustomPrompt="1"/>
          </p:nvPr>
        </p:nvSpPr>
        <p:spPr>
          <a:xfrm>
            <a:off x="639763" y="1270521"/>
            <a:ext cx="7589520" cy="786359"/>
          </a:xfrm>
          <a:prstGeom prst="rect">
            <a:avLst/>
          </a:prstGeom>
        </p:spPr>
        <p:txBody>
          <a:bodyPr/>
          <a:lstStyle>
            <a:lvl1pPr marL="0" indent="0">
              <a:buFontTx/>
              <a:buNone/>
              <a:defRPr sz="1400" b="0" i="0">
                <a:latin typeface="Helvetica Neue" panose="02000503000000020004" pitchFamily="2" charset="0"/>
                <a:ea typeface="Helvetica Neue" panose="02000503000000020004" pitchFamily="2" charset="0"/>
                <a:cs typeface="Helvetica Neue" panose="02000503000000020004" pitchFamily="2" charset="0"/>
              </a:defRPr>
            </a:lvl1pPr>
            <a:lvl2pPr marL="457200" indent="0">
              <a:buFontTx/>
              <a:buNone/>
              <a:defRPr sz="1600"/>
            </a:lvl2pPr>
            <a:lvl3pPr marL="914400" indent="0">
              <a:buFontTx/>
              <a:buNone/>
              <a:defRPr sz="1400"/>
            </a:lvl3pPr>
            <a:lvl4pPr marL="1371600" indent="0">
              <a:buFontTx/>
              <a:buNone/>
              <a:defRPr sz="1200"/>
            </a:lvl4pPr>
            <a:lvl5pPr marL="1828800" indent="0">
              <a:buFontTx/>
              <a:buNone/>
              <a:defRPr sz="1200"/>
            </a:lvl5pPr>
          </a:lstStyle>
          <a:p>
            <a:pPr lvl="0"/>
            <a:r>
              <a:rPr lang="en-US"/>
              <a:t>We appreciate the opportunity to present our qualifications to you today and are excited by the opportunity partner with the ADC to support the continued success and future growth and evolution of your assessment program. Click to edit Master text styles</a:t>
            </a:r>
          </a:p>
        </p:txBody>
      </p:sp>
      <p:sp>
        <p:nvSpPr>
          <p:cNvPr id="7" name="Picture Placeholder 6">
            <a:extLst>
              <a:ext uri="{FF2B5EF4-FFF2-40B4-BE49-F238E27FC236}">
                <a16:creationId xmlns:a16="http://schemas.microsoft.com/office/drawing/2014/main" xmlns="" id="{8B32F4DD-5CEE-304E-93B3-2F3AF7C9B5F6}"/>
              </a:ext>
            </a:extLst>
          </p:cNvPr>
          <p:cNvSpPr>
            <a:spLocks noGrp="1"/>
          </p:cNvSpPr>
          <p:nvPr>
            <p:ph type="pic" sz="quarter" idx="15" hasCustomPrompt="1"/>
          </p:nvPr>
        </p:nvSpPr>
        <p:spPr>
          <a:xfrm>
            <a:off x="639763" y="2225675"/>
            <a:ext cx="3849791" cy="3725863"/>
          </a:xfrm>
          <a:prstGeom prst="rect">
            <a:avLst/>
          </a:prstGeom>
        </p:spPr>
        <p:txBody>
          <a:bodyPr anchor="ctr" anchorCtr="0"/>
          <a:lstStyle>
            <a:lvl1pPr marL="0" indent="0" algn="ctr">
              <a:buFontTx/>
              <a:buNone/>
              <a:defRPr b="0" i="0">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Insert Image</a:t>
            </a:r>
          </a:p>
        </p:txBody>
      </p:sp>
      <p:sp>
        <p:nvSpPr>
          <p:cNvPr id="8" name="Picture Placeholder 6">
            <a:extLst>
              <a:ext uri="{FF2B5EF4-FFF2-40B4-BE49-F238E27FC236}">
                <a16:creationId xmlns:a16="http://schemas.microsoft.com/office/drawing/2014/main" xmlns="" id="{44F03380-2DE1-4A41-8F19-D04AE8EBD45C}"/>
              </a:ext>
            </a:extLst>
          </p:cNvPr>
          <p:cNvSpPr>
            <a:spLocks noGrp="1"/>
          </p:cNvSpPr>
          <p:nvPr>
            <p:ph type="pic" sz="quarter" idx="16" hasCustomPrompt="1"/>
          </p:nvPr>
        </p:nvSpPr>
        <p:spPr>
          <a:xfrm>
            <a:off x="4642136" y="2225675"/>
            <a:ext cx="3849791" cy="3725863"/>
          </a:xfrm>
          <a:prstGeom prst="rect">
            <a:avLst/>
          </a:prstGeom>
        </p:spPr>
        <p:txBody>
          <a:bodyPr anchor="ctr" anchorCtr="0"/>
          <a:lstStyle>
            <a:lvl1pPr marL="0" indent="0" algn="ctr">
              <a:buFontTx/>
              <a:buNone/>
              <a:defRPr b="0" i="0">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Insert Image</a:t>
            </a:r>
          </a:p>
        </p:txBody>
      </p:sp>
    </p:spTree>
    <p:extLst>
      <p:ext uri="{BB962C8B-B14F-4D97-AF65-F5344CB8AC3E}">
        <p14:creationId xmlns:p14="http://schemas.microsoft.com/office/powerpoint/2010/main" val="1415942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Column + Two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A5185C-474B-DE49-8D23-3A238E406120}"/>
              </a:ext>
            </a:extLst>
          </p:cNvPr>
          <p:cNvSpPr>
            <a:spLocks noGrp="1"/>
          </p:cNvSpPr>
          <p:nvPr>
            <p:ph type="ctrTitle" hasCustomPrompt="1"/>
          </p:nvPr>
        </p:nvSpPr>
        <p:spPr>
          <a:xfrm>
            <a:off x="640079" y="310896"/>
            <a:ext cx="7980409" cy="786359"/>
          </a:xfrm>
          <a:prstGeom prst="rect">
            <a:avLst/>
          </a:prstGeom>
        </p:spPr>
        <p:txBody>
          <a:bodyPr anchor="t" anchorCtr="0">
            <a:normAutofit/>
          </a:bodyPr>
          <a:lstStyle>
            <a:lvl1pPr algn="l">
              <a:defRPr sz="3600" b="1" i="0">
                <a:solidFill>
                  <a:schemeClr val="accent6"/>
                </a:solidFill>
                <a:latin typeface="Kalinga" panose="020B0502040204020203" pitchFamily="34" charset="0"/>
                <a:cs typeface="Kalinga" panose="020B0502040204020203" pitchFamily="34" charset="0"/>
              </a:defRPr>
            </a:lvl1pPr>
          </a:lstStyle>
          <a:p>
            <a:r>
              <a:rPr lang="en-US"/>
              <a:t>One Column Text with 2 Images</a:t>
            </a:r>
          </a:p>
        </p:txBody>
      </p:sp>
      <p:sp>
        <p:nvSpPr>
          <p:cNvPr id="5" name="Footer Placeholder 4">
            <a:extLst>
              <a:ext uri="{FF2B5EF4-FFF2-40B4-BE49-F238E27FC236}">
                <a16:creationId xmlns:a16="http://schemas.microsoft.com/office/drawing/2014/main" xmlns="" id="{346FDB2C-6530-664E-9CB0-4257FD39D862}"/>
              </a:ext>
            </a:extLst>
          </p:cNvPr>
          <p:cNvSpPr>
            <a:spLocks noGrp="1"/>
          </p:cNvSpPr>
          <p:nvPr>
            <p:ph type="ftr" sz="quarter" idx="11"/>
          </p:nvPr>
        </p:nvSpPr>
        <p:spPr>
          <a:xfrm>
            <a:off x="228600" y="6601968"/>
            <a:ext cx="3086100" cy="254001"/>
          </a:xfrm>
        </p:spPr>
        <p:txBody>
          <a:bodyPr/>
          <a:lstStyle>
            <a:lvl1pPr algn="l">
              <a:defRPr sz="800" b="0"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Copyright 2020 Prometric. All rights reserved.</a:t>
            </a:r>
          </a:p>
        </p:txBody>
      </p:sp>
      <p:sp>
        <p:nvSpPr>
          <p:cNvPr id="6" name="Slide Number Placeholder 5">
            <a:extLst>
              <a:ext uri="{FF2B5EF4-FFF2-40B4-BE49-F238E27FC236}">
                <a16:creationId xmlns:a16="http://schemas.microsoft.com/office/drawing/2014/main" xmlns="" id="{2334ADDD-00D4-E048-AB10-E1A599A95A0B}"/>
              </a:ext>
            </a:extLst>
          </p:cNvPr>
          <p:cNvSpPr>
            <a:spLocks noGrp="1"/>
          </p:cNvSpPr>
          <p:nvPr>
            <p:ph type="sldNum" sz="quarter" idx="12"/>
          </p:nvPr>
        </p:nvSpPr>
        <p:spPr>
          <a:xfrm>
            <a:off x="8483600" y="6112510"/>
            <a:ext cx="438150" cy="365125"/>
          </a:xfrm>
        </p:spPr>
        <p:txBody>
          <a:bodyPr/>
          <a:lstStyle>
            <a:lvl1pPr>
              <a:defRPr>
                <a:solidFill>
                  <a:schemeClr val="tx1"/>
                </a:solidFill>
              </a:defRPr>
            </a:lvl1pPr>
          </a:lstStyle>
          <a:p>
            <a:fld id="{5F1800AE-3900-DC4E-9ECF-918862A1B1D3}" type="slidenum">
              <a:rPr lang="en-US" smtClean="0"/>
              <a:pPr/>
              <a:t>‹#›</a:t>
            </a:fld>
            <a:endParaRPr lang="en-US"/>
          </a:p>
        </p:txBody>
      </p:sp>
      <p:sp>
        <p:nvSpPr>
          <p:cNvPr id="9" name="Text Placeholder 8">
            <a:extLst>
              <a:ext uri="{FF2B5EF4-FFF2-40B4-BE49-F238E27FC236}">
                <a16:creationId xmlns:a16="http://schemas.microsoft.com/office/drawing/2014/main" xmlns="" id="{387EDE90-D452-214C-934E-FC2D145CC887}"/>
              </a:ext>
            </a:extLst>
          </p:cNvPr>
          <p:cNvSpPr>
            <a:spLocks noGrp="1"/>
          </p:cNvSpPr>
          <p:nvPr>
            <p:ph type="body" sz="quarter" idx="15" hasCustomPrompt="1"/>
          </p:nvPr>
        </p:nvSpPr>
        <p:spPr>
          <a:xfrm>
            <a:off x="639764" y="1883502"/>
            <a:ext cx="3680952" cy="1994820"/>
          </a:xfrm>
          <a:prstGeom prst="rect">
            <a:avLst/>
          </a:prstGeom>
        </p:spPr>
        <p:txBody>
          <a:bodyPr numCol="1" spcCol="274320"/>
          <a:lstStyle>
            <a:lvl1pPr marL="285750" indent="-285750">
              <a:buClr>
                <a:srgbClr val="82BF40"/>
              </a:buClr>
              <a:buSzPct val="90000"/>
              <a:buFont typeface="Courier New" panose="02070309020205020404" pitchFamily="49" charset="0"/>
              <a:buChar char="o"/>
              <a:defRPr sz="1500" b="1" i="0">
                <a:latin typeface="Helvetica Neue" pitchFamily="2" charset="0"/>
              </a:defRPr>
            </a:lvl1pPr>
          </a:lstStyle>
          <a:p>
            <a:r>
              <a:rPr lang="en-US" b="0" i="0">
                <a:latin typeface="Helvetica Neue" pitchFamily="2" charset="0"/>
              </a:rPr>
              <a:t>Single partner that can support the full-range of your program needs</a:t>
            </a:r>
          </a:p>
          <a:p>
            <a:r>
              <a:rPr lang="en-US" b="0" i="0">
                <a:latin typeface="Helvetica Neue" pitchFamily="2" charset="0"/>
              </a:rPr>
              <a:t>Exam development, maintenance, and psychometric expertise</a:t>
            </a:r>
          </a:p>
          <a:p>
            <a:r>
              <a:rPr lang="en-US" b="0" i="0">
                <a:latin typeface="Helvetica Neue" pitchFamily="2" charset="0"/>
              </a:rPr>
              <a:t>Pioneer and continued leader in global fixed administration program delivery</a:t>
            </a:r>
          </a:p>
        </p:txBody>
      </p:sp>
      <p:sp>
        <p:nvSpPr>
          <p:cNvPr id="7" name="Text Placeholder 3">
            <a:extLst>
              <a:ext uri="{FF2B5EF4-FFF2-40B4-BE49-F238E27FC236}">
                <a16:creationId xmlns:a16="http://schemas.microsoft.com/office/drawing/2014/main" xmlns="" id="{D10B8650-2781-4241-9AD0-0B0B8299880A}"/>
              </a:ext>
            </a:extLst>
          </p:cNvPr>
          <p:cNvSpPr>
            <a:spLocks noGrp="1"/>
          </p:cNvSpPr>
          <p:nvPr>
            <p:ph type="body" sz="quarter" idx="16" hasCustomPrompt="1"/>
          </p:nvPr>
        </p:nvSpPr>
        <p:spPr>
          <a:xfrm>
            <a:off x="639763" y="1561731"/>
            <a:ext cx="3680952" cy="306994"/>
          </a:xfrm>
          <a:prstGeom prst="rect">
            <a:avLst/>
          </a:prstGeom>
        </p:spPr>
        <p:txBody>
          <a:bodyPr/>
          <a:lstStyle>
            <a:lvl1pPr marL="0" indent="0">
              <a:buFontTx/>
              <a:buNone/>
              <a:defRPr sz="1600" b="0" i="0">
                <a:solidFill>
                  <a:schemeClr val="accent6"/>
                </a:solidFill>
                <a:latin typeface="Helvetica Neue" panose="02000503000000020004" pitchFamily="2" charset="0"/>
                <a:ea typeface="Helvetica Neue" panose="02000503000000020004" pitchFamily="2" charset="0"/>
                <a:cs typeface="Helvetica Neue" panose="02000503000000020004" pitchFamily="2" charset="0"/>
              </a:defRPr>
            </a:lvl1pPr>
            <a:lvl2pPr marL="457200" indent="0">
              <a:buFontTx/>
              <a:buNone/>
              <a:defRPr sz="1600"/>
            </a:lvl2pPr>
            <a:lvl3pPr marL="914400" indent="0">
              <a:buFontTx/>
              <a:buNone/>
              <a:defRPr sz="1400"/>
            </a:lvl3pPr>
            <a:lvl4pPr marL="1371600" indent="0">
              <a:buFontTx/>
              <a:buNone/>
              <a:defRPr sz="1200"/>
            </a:lvl4pPr>
            <a:lvl5pPr marL="1828800" indent="0">
              <a:buFontTx/>
              <a:buNone/>
              <a:defRPr sz="1200"/>
            </a:lvl5pPr>
          </a:lstStyle>
          <a:p>
            <a:r>
              <a:rPr lang="en-US" b="0" i="0">
                <a:latin typeface="Helvetica Neue" pitchFamily="2" charset="0"/>
              </a:rPr>
              <a:t>Full-Service Assessment Partner</a:t>
            </a:r>
          </a:p>
        </p:txBody>
      </p:sp>
      <p:sp>
        <p:nvSpPr>
          <p:cNvPr id="12" name="Text Placeholder 8">
            <a:extLst>
              <a:ext uri="{FF2B5EF4-FFF2-40B4-BE49-F238E27FC236}">
                <a16:creationId xmlns:a16="http://schemas.microsoft.com/office/drawing/2014/main" xmlns="" id="{AF3F4B0F-28DA-1B4C-8389-01E2B7EA6FFF}"/>
              </a:ext>
            </a:extLst>
          </p:cNvPr>
          <p:cNvSpPr>
            <a:spLocks noGrp="1"/>
          </p:cNvSpPr>
          <p:nvPr>
            <p:ph type="body" sz="quarter" idx="20" hasCustomPrompt="1"/>
          </p:nvPr>
        </p:nvSpPr>
        <p:spPr>
          <a:xfrm>
            <a:off x="639764" y="4214872"/>
            <a:ext cx="3680952" cy="1683357"/>
          </a:xfrm>
          <a:prstGeom prst="rect">
            <a:avLst/>
          </a:prstGeom>
        </p:spPr>
        <p:txBody>
          <a:bodyPr numCol="1" spcCol="274320"/>
          <a:lstStyle>
            <a:lvl1pPr marL="285750" indent="-285750">
              <a:buClr>
                <a:srgbClr val="82BF40"/>
              </a:buClr>
              <a:buSzPct val="90000"/>
              <a:buFont typeface="Courier New" panose="02070309020205020404" pitchFamily="49" charset="0"/>
              <a:buChar char="o"/>
              <a:defRPr sz="1500" b="1" i="0">
                <a:latin typeface="Helvetica Neue" pitchFamily="2" charset="0"/>
              </a:defRPr>
            </a:lvl1pPr>
          </a:lstStyle>
          <a:p>
            <a:r>
              <a:rPr lang="en-US" b="0" i="0">
                <a:latin typeface="Helvetica Neue" pitchFamily="2" charset="0"/>
              </a:rPr>
              <a:t>Leverage &amp; drive Surpass platform evolution to align with profession</a:t>
            </a:r>
          </a:p>
          <a:p>
            <a:r>
              <a:rPr lang="en-US" b="0" i="0">
                <a:latin typeface="Helvetica Neue" pitchFamily="2" charset="0"/>
              </a:rPr>
              <a:t>Develop &amp; apply operational &amp; security standards</a:t>
            </a:r>
          </a:p>
        </p:txBody>
      </p:sp>
      <p:sp>
        <p:nvSpPr>
          <p:cNvPr id="13" name="Text Placeholder 3">
            <a:extLst>
              <a:ext uri="{FF2B5EF4-FFF2-40B4-BE49-F238E27FC236}">
                <a16:creationId xmlns:a16="http://schemas.microsoft.com/office/drawing/2014/main" xmlns="" id="{C1C66601-95B9-6140-A533-A13F512A567B}"/>
              </a:ext>
            </a:extLst>
          </p:cNvPr>
          <p:cNvSpPr>
            <a:spLocks noGrp="1"/>
          </p:cNvSpPr>
          <p:nvPr>
            <p:ph type="body" sz="quarter" idx="21" hasCustomPrompt="1"/>
          </p:nvPr>
        </p:nvSpPr>
        <p:spPr>
          <a:xfrm>
            <a:off x="639763" y="3893100"/>
            <a:ext cx="3680952" cy="306994"/>
          </a:xfrm>
          <a:prstGeom prst="rect">
            <a:avLst/>
          </a:prstGeom>
        </p:spPr>
        <p:txBody>
          <a:bodyPr/>
          <a:lstStyle>
            <a:lvl1pPr marL="0" indent="0">
              <a:buFontTx/>
              <a:buNone/>
              <a:defRPr sz="1600" b="0" i="0">
                <a:solidFill>
                  <a:schemeClr val="accent6"/>
                </a:solidFill>
                <a:latin typeface="Helvetica Neue" panose="02000503000000020004" pitchFamily="2" charset="0"/>
                <a:ea typeface="Helvetica Neue" panose="02000503000000020004" pitchFamily="2" charset="0"/>
                <a:cs typeface="Helvetica Neue" panose="02000503000000020004" pitchFamily="2" charset="0"/>
              </a:defRPr>
            </a:lvl1pPr>
            <a:lvl2pPr marL="457200" indent="0">
              <a:buFontTx/>
              <a:buNone/>
              <a:defRPr sz="1600"/>
            </a:lvl2pPr>
            <a:lvl3pPr marL="914400" indent="0">
              <a:buFontTx/>
              <a:buNone/>
              <a:defRPr sz="1400"/>
            </a:lvl3pPr>
            <a:lvl4pPr marL="1371600" indent="0">
              <a:buFontTx/>
              <a:buNone/>
              <a:defRPr sz="1200"/>
            </a:lvl4pPr>
            <a:lvl5pPr marL="1828800" indent="0">
              <a:buFontTx/>
              <a:buNone/>
              <a:defRPr sz="1200"/>
            </a:lvl5pPr>
          </a:lstStyle>
          <a:p>
            <a:r>
              <a:rPr lang="en-US" b="0" i="0">
                <a:latin typeface="Helvetica Neue" pitchFamily="2" charset="0"/>
              </a:rPr>
              <a:t>Commitment to Innovation</a:t>
            </a:r>
          </a:p>
        </p:txBody>
      </p:sp>
      <p:sp>
        <p:nvSpPr>
          <p:cNvPr id="19" name="Picture Placeholder 18">
            <a:extLst>
              <a:ext uri="{FF2B5EF4-FFF2-40B4-BE49-F238E27FC236}">
                <a16:creationId xmlns:a16="http://schemas.microsoft.com/office/drawing/2014/main" xmlns="" id="{388994A7-0E45-884F-8D1A-2E6272FF5E20}"/>
              </a:ext>
            </a:extLst>
          </p:cNvPr>
          <p:cNvSpPr>
            <a:spLocks noGrp="1"/>
          </p:cNvSpPr>
          <p:nvPr>
            <p:ph type="pic" sz="quarter" idx="22" hasCustomPrompt="1"/>
          </p:nvPr>
        </p:nvSpPr>
        <p:spPr>
          <a:xfrm>
            <a:off x="4718050" y="1562100"/>
            <a:ext cx="3657600" cy="1941513"/>
          </a:xfrm>
          <a:prstGeom prst="rect">
            <a:avLst/>
          </a:prstGeom>
        </p:spPr>
        <p:txBody>
          <a:bodyPr anchor="ctr"/>
          <a:lstStyle>
            <a:lvl1pPr marL="0" indent="0" algn="ctr">
              <a:buFontTx/>
              <a:buNone/>
              <a:defRPr/>
            </a:lvl1pPr>
          </a:lstStyle>
          <a:p>
            <a:r>
              <a:rPr lang="en-US"/>
              <a:t>Insert Image</a:t>
            </a:r>
          </a:p>
        </p:txBody>
      </p:sp>
      <p:sp>
        <p:nvSpPr>
          <p:cNvPr id="20" name="Picture Placeholder 18">
            <a:extLst>
              <a:ext uri="{FF2B5EF4-FFF2-40B4-BE49-F238E27FC236}">
                <a16:creationId xmlns:a16="http://schemas.microsoft.com/office/drawing/2014/main" xmlns="" id="{52388264-314C-EC46-B576-83576FD1F507}"/>
              </a:ext>
            </a:extLst>
          </p:cNvPr>
          <p:cNvSpPr>
            <a:spLocks noGrp="1"/>
          </p:cNvSpPr>
          <p:nvPr>
            <p:ph type="pic" sz="quarter" idx="23" hasCustomPrompt="1"/>
          </p:nvPr>
        </p:nvSpPr>
        <p:spPr>
          <a:xfrm>
            <a:off x="4718050" y="3774809"/>
            <a:ext cx="3657600" cy="1941513"/>
          </a:xfrm>
          <a:prstGeom prst="rect">
            <a:avLst/>
          </a:prstGeom>
        </p:spPr>
        <p:txBody>
          <a:bodyPr anchor="ctr"/>
          <a:lstStyle>
            <a:lvl1pPr marL="0" indent="0" algn="ctr">
              <a:buFontTx/>
              <a:buNone/>
              <a:defRPr/>
            </a:lvl1pPr>
          </a:lstStyle>
          <a:p>
            <a:r>
              <a:rPr lang="en-US"/>
              <a:t>Insert Image</a:t>
            </a:r>
          </a:p>
        </p:txBody>
      </p:sp>
    </p:spTree>
    <p:extLst>
      <p:ext uri="{BB962C8B-B14F-4D97-AF65-F5344CB8AC3E}">
        <p14:creationId xmlns:p14="http://schemas.microsoft.com/office/powerpoint/2010/main" val="316015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Two Column+Blue Subs +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B369B9-6FE4-AB49-9747-7A9D7EA856AC}"/>
              </a:ext>
            </a:extLst>
          </p:cNvPr>
          <p:cNvSpPr>
            <a:spLocks noGrp="1"/>
          </p:cNvSpPr>
          <p:nvPr>
            <p:ph type="title" hasCustomPrompt="1"/>
          </p:nvPr>
        </p:nvSpPr>
        <p:spPr>
          <a:xfrm>
            <a:off x="640080" y="310896"/>
            <a:ext cx="7886700" cy="1325563"/>
          </a:xfrm>
          <a:prstGeom prst="rect">
            <a:avLst/>
          </a:prstGeom>
        </p:spPr>
        <p:txBody>
          <a:bodyPr/>
          <a:lstStyle>
            <a:lvl1pPr>
              <a:defRPr sz="3600" b="1" i="0">
                <a:solidFill>
                  <a:schemeClr val="accent6"/>
                </a:solidFill>
                <a:latin typeface="Kalinga" panose="020B0502040204020203" pitchFamily="34" charset="0"/>
                <a:cs typeface="Kalinga" panose="020B0502040204020203" pitchFamily="34" charset="0"/>
              </a:defRPr>
            </a:lvl1pPr>
          </a:lstStyle>
          <a:p>
            <a:r>
              <a:rPr lang="en-US"/>
              <a:t>Two Column +Blue Subs + Bullets</a:t>
            </a:r>
          </a:p>
        </p:txBody>
      </p:sp>
      <p:sp>
        <p:nvSpPr>
          <p:cNvPr id="3" name="Text Placeholder 2">
            <a:extLst>
              <a:ext uri="{FF2B5EF4-FFF2-40B4-BE49-F238E27FC236}">
                <a16:creationId xmlns:a16="http://schemas.microsoft.com/office/drawing/2014/main" xmlns="" id="{11A6C821-FDDA-1E48-BB64-C14CEA647EF5}"/>
              </a:ext>
            </a:extLst>
          </p:cNvPr>
          <p:cNvSpPr>
            <a:spLocks noGrp="1"/>
          </p:cNvSpPr>
          <p:nvPr>
            <p:ph type="body" idx="1"/>
          </p:nvPr>
        </p:nvSpPr>
        <p:spPr>
          <a:xfrm>
            <a:off x="640080" y="1560044"/>
            <a:ext cx="3868737" cy="823912"/>
          </a:xfrm>
          <a:prstGeom prst="rect">
            <a:avLst/>
          </a:prstGeom>
        </p:spPr>
        <p:txBody>
          <a:bodyPr anchor="b"/>
          <a:lstStyle>
            <a:lvl1pPr marL="0" indent="0">
              <a:buNone/>
              <a:defRPr sz="2200" b="0" i="0">
                <a:solidFill>
                  <a:srgbClr val="628AC7"/>
                </a:solidFill>
                <a:latin typeface="Helvetica Neue" panose="02000503000000020004" pitchFamily="2" charset="0"/>
                <a:ea typeface="Helvetica Neue" panose="02000503000000020004" pitchFamily="2" charset="0"/>
                <a:cs typeface="Helvetica Neue" panose="0200050300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CCD0DA94-CFC9-4F4C-A48F-2079E91ED90C}"/>
              </a:ext>
            </a:extLst>
          </p:cNvPr>
          <p:cNvSpPr>
            <a:spLocks noGrp="1"/>
          </p:cNvSpPr>
          <p:nvPr>
            <p:ph sz="half" idx="2"/>
          </p:nvPr>
        </p:nvSpPr>
        <p:spPr>
          <a:xfrm>
            <a:off x="640080" y="2505075"/>
            <a:ext cx="3868737" cy="3684588"/>
          </a:xfrm>
          <a:prstGeom prst="rect">
            <a:avLst/>
          </a:prstGeom>
        </p:spPr>
        <p:txBody>
          <a:bodyPr/>
          <a:lstStyle>
            <a:lvl1pPr marL="228600" indent="-228600">
              <a:buClr>
                <a:srgbClr val="82BF40"/>
              </a:buClr>
              <a:buSzPct val="90000"/>
              <a:buFont typeface="Courier New" panose="02070309020205020404" pitchFamily="49" charset="0"/>
              <a:buChar char="o"/>
              <a:defRPr sz="1800" b="0" i="0">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buClr>
                <a:srgbClr val="82BF40"/>
              </a:buClr>
              <a:buSzPct val="90000"/>
              <a:buFont typeface="Arial" panose="020B0604020202020204" pitchFamily="34" charset="0"/>
              <a:buChar char="•"/>
              <a:defRPr sz="1700" b="0" i="0">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buClr>
                <a:srgbClr val="82BF40"/>
              </a:buClr>
              <a:buSzPct val="90000"/>
              <a:buFont typeface="Courier New" panose="02070309020205020404" pitchFamily="49" charset="0"/>
              <a:buChar char="o"/>
              <a:defRPr sz="1600" b="0" i="0">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buClr>
                <a:srgbClr val="82BF40"/>
              </a:buClr>
              <a:buSzPct val="90000"/>
              <a:buFont typeface="Courier New" panose="02070309020205020404" pitchFamily="49" charset="0"/>
              <a:buChar char="o"/>
              <a:defRPr sz="1400" b="0" i="0">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buClr>
                <a:srgbClr val="82BF40"/>
              </a:buClr>
              <a:buSzPct val="90000"/>
              <a:buFont typeface="Courier New" panose="02070309020205020404" pitchFamily="49" charset="0"/>
              <a:buChar char="o"/>
              <a:defRPr sz="1300" b="0" i="0">
                <a:latin typeface="Helvetica Neue" panose="02000503000000020004" pitchFamily="2" charset="0"/>
                <a:ea typeface="Helvetica Neue" panose="02000503000000020004" pitchFamily="2" charset="0"/>
                <a:cs typeface="Helvetica Neue" panose="02000503000000020004" pitchFamily="2" charset="0"/>
              </a:defRPr>
            </a:lvl5pPr>
          </a:lstStyle>
          <a:p>
            <a:pPr lvl="0"/>
            <a:r>
              <a:rPr lang="en-US"/>
              <a:t>Click to edit Master text styles</a:t>
            </a:r>
          </a:p>
          <a:p>
            <a:pPr lvl="1"/>
            <a:r>
              <a:rPr lang="en-US"/>
              <a:t>Second level</a:t>
            </a:r>
          </a:p>
        </p:txBody>
      </p:sp>
      <p:sp>
        <p:nvSpPr>
          <p:cNvPr id="5" name="Text Placeholder 4">
            <a:extLst>
              <a:ext uri="{FF2B5EF4-FFF2-40B4-BE49-F238E27FC236}">
                <a16:creationId xmlns:a16="http://schemas.microsoft.com/office/drawing/2014/main" xmlns="" id="{95D4A8AE-2CBB-D14C-A1EE-35D220E69381}"/>
              </a:ext>
            </a:extLst>
          </p:cNvPr>
          <p:cNvSpPr>
            <a:spLocks noGrp="1"/>
          </p:cNvSpPr>
          <p:nvPr>
            <p:ph type="body" sz="quarter" idx="3"/>
          </p:nvPr>
        </p:nvSpPr>
        <p:spPr>
          <a:xfrm>
            <a:off x="4629150" y="1560044"/>
            <a:ext cx="3887788" cy="823912"/>
          </a:xfrm>
          <a:prstGeom prst="rect">
            <a:avLst/>
          </a:prstGeom>
        </p:spPr>
        <p:txBody>
          <a:bodyPr anchor="b"/>
          <a:lstStyle>
            <a:lvl1pPr marL="0" indent="0">
              <a:buNone/>
              <a:defRPr sz="2200" b="0" i="0">
                <a:solidFill>
                  <a:srgbClr val="628AC7"/>
                </a:solidFill>
                <a:latin typeface="Helvetica Neue" panose="02000503000000020004" pitchFamily="2" charset="0"/>
                <a:ea typeface="Helvetica Neue" panose="02000503000000020004" pitchFamily="2" charset="0"/>
                <a:cs typeface="Helvetica Neue" panose="0200050300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E92C6839-9770-844A-9600-7DAD07D1171B}"/>
              </a:ext>
            </a:extLst>
          </p:cNvPr>
          <p:cNvSpPr>
            <a:spLocks noGrp="1"/>
          </p:cNvSpPr>
          <p:nvPr>
            <p:ph sz="quarter" idx="4"/>
          </p:nvPr>
        </p:nvSpPr>
        <p:spPr>
          <a:xfrm>
            <a:off x="4629150" y="2505075"/>
            <a:ext cx="3887788" cy="3684588"/>
          </a:xfrm>
          <a:prstGeom prst="rect">
            <a:avLst/>
          </a:prstGeom>
        </p:spPr>
        <p:txBody>
          <a:bodyPr/>
          <a:lstStyle>
            <a:lvl1pPr marL="228600" indent="-228600">
              <a:buClr>
                <a:srgbClr val="82BF40"/>
              </a:buClr>
              <a:buSzPct val="90000"/>
              <a:buFont typeface="Courier New" panose="02070309020205020404" pitchFamily="49" charset="0"/>
              <a:buChar char="o"/>
              <a:defRPr sz="1800" b="0" i="0">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buClr>
                <a:srgbClr val="82BF40"/>
              </a:buClr>
              <a:buSzPct val="90000"/>
              <a:buFont typeface="Courier New" panose="02070309020205020404" pitchFamily="49" charset="0"/>
              <a:buChar char="o"/>
              <a:defRPr sz="1600" b="0" i="0">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buClr>
                <a:srgbClr val="82BF40"/>
              </a:buClr>
              <a:buSzPct val="90000"/>
              <a:buFont typeface="Courier New" panose="02070309020205020404" pitchFamily="49" charset="0"/>
              <a:buChar char="o"/>
              <a:defRPr b="0" i="0">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buClr>
                <a:srgbClr val="82BF40"/>
              </a:buClr>
              <a:buSzPct val="90000"/>
              <a:buFont typeface="Courier New" panose="02070309020205020404" pitchFamily="49" charset="0"/>
              <a:buChar char="o"/>
              <a:defRPr b="0" i="0">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buClr>
                <a:srgbClr val="82BF40"/>
              </a:buClr>
              <a:buSzPct val="90000"/>
              <a:buFont typeface="Courier New" panose="02070309020205020404" pitchFamily="49" charset="0"/>
              <a:buChar char="o"/>
              <a:defRPr b="0" i="0">
                <a:latin typeface="Helvetica Neue" panose="02000503000000020004" pitchFamily="2" charset="0"/>
                <a:ea typeface="Helvetica Neue" panose="02000503000000020004" pitchFamily="2" charset="0"/>
                <a:cs typeface="Helvetica Neue" panose="02000503000000020004" pitchFamily="2" charset="0"/>
              </a:defRPr>
            </a:lvl5pPr>
          </a:lstStyle>
          <a:p>
            <a:pPr lvl="0"/>
            <a:r>
              <a:rPr lang="en-US"/>
              <a:t>Click to edit Master text styles</a:t>
            </a:r>
          </a:p>
          <a:p>
            <a:pPr lvl="1"/>
            <a:r>
              <a:rPr lang="en-US"/>
              <a:t>Second level</a:t>
            </a:r>
          </a:p>
        </p:txBody>
      </p:sp>
      <p:sp>
        <p:nvSpPr>
          <p:cNvPr id="10" name="Footer Placeholder 9">
            <a:extLst>
              <a:ext uri="{FF2B5EF4-FFF2-40B4-BE49-F238E27FC236}">
                <a16:creationId xmlns:a16="http://schemas.microsoft.com/office/drawing/2014/main" xmlns="" id="{2B3A7BA8-5F1C-1E43-9BC2-6CCA34DA1DDE}"/>
              </a:ext>
            </a:extLst>
          </p:cNvPr>
          <p:cNvSpPr>
            <a:spLocks noGrp="1"/>
          </p:cNvSpPr>
          <p:nvPr>
            <p:ph type="ftr" sz="quarter" idx="10"/>
          </p:nvPr>
        </p:nvSpPr>
        <p:spPr/>
        <p:txBody>
          <a:bodyPr/>
          <a:lstStyle/>
          <a:p>
            <a:pPr algn="l"/>
            <a:r>
              <a:rPr lang="en-US"/>
              <a:t>Copyright 2020 Prometric. All rights reserved.</a:t>
            </a:r>
          </a:p>
        </p:txBody>
      </p:sp>
      <p:sp>
        <p:nvSpPr>
          <p:cNvPr id="11" name="Slide Number Placeholder 10">
            <a:extLst>
              <a:ext uri="{FF2B5EF4-FFF2-40B4-BE49-F238E27FC236}">
                <a16:creationId xmlns:a16="http://schemas.microsoft.com/office/drawing/2014/main" xmlns="" id="{1B0E619D-382D-4F49-976D-61BB549E5C22}"/>
              </a:ext>
            </a:extLst>
          </p:cNvPr>
          <p:cNvSpPr>
            <a:spLocks noGrp="1"/>
          </p:cNvSpPr>
          <p:nvPr>
            <p:ph type="sldNum" sz="quarter" idx="11"/>
          </p:nvPr>
        </p:nvSpPr>
        <p:spPr/>
        <p:txBody>
          <a:bodyPr/>
          <a:lstStyle/>
          <a:p>
            <a:fld id="{5F1800AE-3900-DC4E-9ECF-918862A1B1D3}" type="slidenum">
              <a:rPr lang="en-US" smtClean="0"/>
              <a:pPr/>
              <a:t>‹#›</a:t>
            </a:fld>
            <a:endParaRPr lang="en-US"/>
          </a:p>
        </p:txBody>
      </p:sp>
    </p:spTree>
    <p:extLst>
      <p:ext uri="{BB962C8B-B14F-4D97-AF65-F5344CB8AC3E}">
        <p14:creationId xmlns:p14="http://schemas.microsoft.com/office/powerpoint/2010/main" val="33831905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range Callout +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E44EB4-DC5D-094B-B1AE-6B26ACB4B889}"/>
              </a:ext>
            </a:extLst>
          </p:cNvPr>
          <p:cNvSpPr>
            <a:spLocks noGrp="1"/>
          </p:cNvSpPr>
          <p:nvPr>
            <p:ph type="title" hasCustomPrompt="1"/>
          </p:nvPr>
        </p:nvSpPr>
        <p:spPr>
          <a:xfrm>
            <a:off x="640080" y="457200"/>
            <a:ext cx="2949575" cy="1859438"/>
          </a:xfrm>
          <a:prstGeom prst="rect">
            <a:avLst/>
          </a:prstGeom>
          <a:solidFill>
            <a:srgbClr val="F2632C"/>
          </a:solidFill>
        </p:spPr>
        <p:txBody>
          <a:bodyPr tIns="182880" bIns="0" anchor="ctr" anchorCtr="0"/>
          <a:lstStyle>
            <a:lvl1pPr>
              <a:lnSpc>
                <a:spcPts val="2740"/>
              </a:lnSpc>
              <a:spcBef>
                <a:spcPts val="300"/>
              </a:spcBef>
              <a:defRPr sz="3200" b="1" i="0">
                <a:solidFill>
                  <a:schemeClr val="bg1"/>
                </a:solidFill>
                <a:latin typeface="Kalinga" panose="020B0502040204020203" pitchFamily="34" charset="0"/>
                <a:cs typeface="Kalinga" panose="020B0502040204020203" pitchFamily="34" charset="0"/>
              </a:defRPr>
            </a:lvl1pPr>
          </a:lstStyle>
          <a:p>
            <a:r>
              <a:rPr lang="en-US"/>
              <a:t>Surpass Automated Item Generation</a:t>
            </a:r>
          </a:p>
        </p:txBody>
      </p:sp>
      <p:sp>
        <p:nvSpPr>
          <p:cNvPr id="4" name="Text Placeholder 3">
            <a:extLst>
              <a:ext uri="{FF2B5EF4-FFF2-40B4-BE49-F238E27FC236}">
                <a16:creationId xmlns:a16="http://schemas.microsoft.com/office/drawing/2014/main" xmlns="" id="{1B2BF8A7-4DBC-B541-BEB9-FF52F942B0F1}"/>
              </a:ext>
            </a:extLst>
          </p:cNvPr>
          <p:cNvSpPr>
            <a:spLocks noGrp="1"/>
          </p:cNvSpPr>
          <p:nvPr>
            <p:ph type="body" sz="half" idx="2" hasCustomPrompt="1"/>
          </p:nvPr>
        </p:nvSpPr>
        <p:spPr>
          <a:xfrm>
            <a:off x="640080" y="2474719"/>
            <a:ext cx="2949575" cy="819911"/>
          </a:xfrm>
          <a:prstGeom prst="rect">
            <a:avLst/>
          </a:prstGeom>
        </p:spPr>
        <p:txBody>
          <a:bodyPr/>
          <a:lstStyle>
            <a:lvl1pPr marL="0" indent="0">
              <a:buNone/>
              <a:defRPr sz="1500" b="0" i="0">
                <a:latin typeface="Helvetica Neue" panose="02000503000000020004" pitchFamily="2" charset="0"/>
                <a:ea typeface="Helvetica Neue" panose="02000503000000020004" pitchFamily="2" charset="0"/>
                <a:cs typeface="Helvetica Neue" panose="02000503000000020004"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Automated Item Generation enables ADC to improve the efficiency of test development</a:t>
            </a:r>
          </a:p>
        </p:txBody>
      </p:sp>
      <p:sp>
        <p:nvSpPr>
          <p:cNvPr id="6" name="Footer Placeholder 5">
            <a:extLst>
              <a:ext uri="{FF2B5EF4-FFF2-40B4-BE49-F238E27FC236}">
                <a16:creationId xmlns:a16="http://schemas.microsoft.com/office/drawing/2014/main" xmlns="" id="{D0676A35-731A-A448-9C94-7BABE4B48B01}"/>
              </a:ext>
            </a:extLst>
          </p:cNvPr>
          <p:cNvSpPr>
            <a:spLocks noGrp="1"/>
          </p:cNvSpPr>
          <p:nvPr>
            <p:ph type="ftr" sz="quarter" idx="11"/>
          </p:nvPr>
        </p:nvSpPr>
        <p:spPr/>
        <p:txBody>
          <a:bodyPr/>
          <a:lstStyle>
            <a:lvl1pPr algn="l">
              <a:defRPr/>
            </a:lvl1pPr>
          </a:lstStyle>
          <a:p>
            <a:r>
              <a:rPr lang="en-US"/>
              <a:t>Copyright 2020 Prometric. All rights reserved.</a:t>
            </a:r>
          </a:p>
        </p:txBody>
      </p:sp>
      <p:sp>
        <p:nvSpPr>
          <p:cNvPr id="7" name="Slide Number Placeholder 6">
            <a:extLst>
              <a:ext uri="{FF2B5EF4-FFF2-40B4-BE49-F238E27FC236}">
                <a16:creationId xmlns:a16="http://schemas.microsoft.com/office/drawing/2014/main" xmlns="" id="{6DDC8F55-96E6-EC48-9D94-53A5BA25B750}"/>
              </a:ext>
            </a:extLst>
          </p:cNvPr>
          <p:cNvSpPr>
            <a:spLocks noGrp="1"/>
          </p:cNvSpPr>
          <p:nvPr>
            <p:ph type="sldNum" sz="quarter" idx="12"/>
          </p:nvPr>
        </p:nvSpPr>
        <p:spPr/>
        <p:txBody>
          <a:bodyPr/>
          <a:lstStyle/>
          <a:p>
            <a:fld id="{7485D60B-F553-8A4E-9F21-85F11230DFAC}" type="slidenum">
              <a:rPr lang="en-US" smtClean="0"/>
              <a:t>‹#›</a:t>
            </a:fld>
            <a:endParaRPr lang="en-US"/>
          </a:p>
        </p:txBody>
      </p:sp>
      <p:sp>
        <p:nvSpPr>
          <p:cNvPr id="10" name="Picture Placeholder 9">
            <a:extLst>
              <a:ext uri="{FF2B5EF4-FFF2-40B4-BE49-F238E27FC236}">
                <a16:creationId xmlns:a16="http://schemas.microsoft.com/office/drawing/2014/main" xmlns="" id="{7FD3F216-4063-D34A-A4EE-32BF4FBF628D}"/>
              </a:ext>
            </a:extLst>
          </p:cNvPr>
          <p:cNvSpPr>
            <a:spLocks noGrp="1"/>
          </p:cNvSpPr>
          <p:nvPr>
            <p:ph type="pic" sz="quarter" idx="13" hasCustomPrompt="1"/>
          </p:nvPr>
        </p:nvSpPr>
        <p:spPr>
          <a:xfrm>
            <a:off x="5241865" y="2370019"/>
            <a:ext cx="3168650" cy="2586037"/>
          </a:xfrm>
          <a:prstGeom prst="rect">
            <a:avLst/>
          </a:prstGeom>
        </p:spPr>
        <p:txBody>
          <a:bodyPr anchor="ctr"/>
          <a:lstStyle>
            <a:lvl1pPr marL="0" indent="0" algn="ctr">
              <a:buFontTx/>
              <a:buNone/>
              <a:defRPr/>
            </a:lvl1pPr>
          </a:lstStyle>
          <a:p>
            <a:r>
              <a:rPr lang="en-US"/>
              <a:t>Insert Image</a:t>
            </a:r>
          </a:p>
        </p:txBody>
      </p:sp>
      <p:cxnSp>
        <p:nvCxnSpPr>
          <p:cNvPr id="12" name="Straight Connector 11">
            <a:extLst>
              <a:ext uri="{FF2B5EF4-FFF2-40B4-BE49-F238E27FC236}">
                <a16:creationId xmlns:a16="http://schemas.microsoft.com/office/drawing/2014/main" xmlns="" id="{0C8CD397-66DD-E54A-9BBB-FD582A1BF415}"/>
              </a:ext>
            </a:extLst>
          </p:cNvPr>
          <p:cNvCxnSpPr/>
          <p:nvPr userDrawn="1"/>
        </p:nvCxnSpPr>
        <p:spPr>
          <a:xfrm>
            <a:off x="630238" y="3476114"/>
            <a:ext cx="2949575" cy="0"/>
          </a:xfrm>
          <a:prstGeom prst="line">
            <a:avLst/>
          </a:prstGeom>
          <a:ln>
            <a:solidFill>
              <a:srgbClr val="5093FF"/>
            </a:solidFill>
          </a:ln>
          <a:effectLst/>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xmlns="" id="{CAFC6F49-8BA1-8245-B1FF-4934229C1D32}"/>
              </a:ext>
            </a:extLst>
          </p:cNvPr>
          <p:cNvSpPr>
            <a:spLocks noGrp="1"/>
          </p:cNvSpPr>
          <p:nvPr>
            <p:ph type="body" sz="half" idx="14" hasCustomPrompt="1"/>
          </p:nvPr>
        </p:nvSpPr>
        <p:spPr>
          <a:xfrm>
            <a:off x="640080" y="3647385"/>
            <a:ext cx="2949575" cy="819911"/>
          </a:xfrm>
          <a:prstGeom prst="rect">
            <a:avLst/>
          </a:prstGeom>
        </p:spPr>
        <p:txBody>
          <a:bodyPr/>
          <a:lstStyle>
            <a:lvl1pPr marL="0" indent="0">
              <a:buNone/>
              <a:defRPr sz="1500" b="0" i="0">
                <a:latin typeface="Helvetica Neue" panose="02000503000000020004" pitchFamily="2" charset="0"/>
                <a:ea typeface="Helvetica Neue" panose="02000503000000020004" pitchFamily="2" charset="0"/>
                <a:cs typeface="Helvetica Neue" panose="02000503000000020004"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Automated Item Generation enables ADC to improve the efficiency of test development</a:t>
            </a:r>
          </a:p>
        </p:txBody>
      </p:sp>
      <p:cxnSp>
        <p:nvCxnSpPr>
          <p:cNvPr id="14" name="Straight Connector 13">
            <a:extLst>
              <a:ext uri="{FF2B5EF4-FFF2-40B4-BE49-F238E27FC236}">
                <a16:creationId xmlns:a16="http://schemas.microsoft.com/office/drawing/2014/main" xmlns="" id="{D18B18E8-1A61-8945-8ECE-002B0F1826FC}"/>
              </a:ext>
            </a:extLst>
          </p:cNvPr>
          <p:cNvCxnSpPr/>
          <p:nvPr userDrawn="1"/>
        </p:nvCxnSpPr>
        <p:spPr>
          <a:xfrm>
            <a:off x="630238" y="4662740"/>
            <a:ext cx="2949575" cy="0"/>
          </a:xfrm>
          <a:prstGeom prst="line">
            <a:avLst/>
          </a:prstGeom>
          <a:ln>
            <a:solidFill>
              <a:srgbClr val="5093FF"/>
            </a:solidFill>
          </a:ln>
          <a:effectLst/>
        </p:spPr>
        <p:style>
          <a:lnRef idx="1">
            <a:schemeClr val="accent1"/>
          </a:lnRef>
          <a:fillRef idx="0">
            <a:schemeClr val="accent1"/>
          </a:fillRef>
          <a:effectRef idx="0">
            <a:schemeClr val="accent1"/>
          </a:effectRef>
          <a:fontRef idx="minor">
            <a:schemeClr val="tx1"/>
          </a:fontRef>
        </p:style>
      </p:cxnSp>
      <p:sp>
        <p:nvSpPr>
          <p:cNvPr id="15" name="Text Placeholder 3">
            <a:extLst>
              <a:ext uri="{FF2B5EF4-FFF2-40B4-BE49-F238E27FC236}">
                <a16:creationId xmlns:a16="http://schemas.microsoft.com/office/drawing/2014/main" xmlns="" id="{E042E81C-713E-1442-84FF-9E0F30C4F607}"/>
              </a:ext>
            </a:extLst>
          </p:cNvPr>
          <p:cNvSpPr>
            <a:spLocks noGrp="1"/>
          </p:cNvSpPr>
          <p:nvPr>
            <p:ph type="body" sz="half" idx="15" hasCustomPrompt="1"/>
          </p:nvPr>
        </p:nvSpPr>
        <p:spPr>
          <a:xfrm>
            <a:off x="640080" y="4834011"/>
            <a:ext cx="2949575" cy="819911"/>
          </a:xfrm>
          <a:prstGeom prst="rect">
            <a:avLst/>
          </a:prstGeom>
        </p:spPr>
        <p:txBody>
          <a:bodyPr/>
          <a:lstStyle>
            <a:lvl1pPr marL="0" indent="0">
              <a:buNone/>
              <a:defRPr sz="1500" b="0" i="0">
                <a:latin typeface="Helvetica Neue" panose="02000503000000020004" pitchFamily="2" charset="0"/>
                <a:ea typeface="Helvetica Neue" panose="02000503000000020004" pitchFamily="2" charset="0"/>
                <a:cs typeface="Helvetica Neue" panose="02000503000000020004"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Automated Item Generation enables ADC to improve the efficiency of test development</a:t>
            </a:r>
          </a:p>
        </p:txBody>
      </p:sp>
    </p:spTree>
    <p:extLst>
      <p:ext uri="{BB962C8B-B14F-4D97-AF65-F5344CB8AC3E}">
        <p14:creationId xmlns:p14="http://schemas.microsoft.com/office/powerpoint/2010/main" val="4298829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with Orange Circle Callou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A5185C-474B-DE49-8D23-3A238E406120}"/>
              </a:ext>
            </a:extLst>
          </p:cNvPr>
          <p:cNvSpPr>
            <a:spLocks noGrp="1"/>
          </p:cNvSpPr>
          <p:nvPr>
            <p:ph type="ctrTitle" hasCustomPrompt="1"/>
          </p:nvPr>
        </p:nvSpPr>
        <p:spPr>
          <a:xfrm>
            <a:off x="640080" y="310896"/>
            <a:ext cx="6858000" cy="786359"/>
          </a:xfrm>
          <a:prstGeom prst="rect">
            <a:avLst/>
          </a:prstGeom>
        </p:spPr>
        <p:txBody>
          <a:bodyPr anchor="t" anchorCtr="0">
            <a:normAutofit/>
          </a:bodyPr>
          <a:lstStyle>
            <a:lvl1pPr algn="l">
              <a:defRPr sz="3600" b="1" i="0">
                <a:solidFill>
                  <a:schemeClr val="accent6"/>
                </a:solidFill>
                <a:latin typeface="Kalinga" panose="020B0502040204020203" pitchFamily="34" charset="0"/>
                <a:cs typeface="Kalinga" panose="020B0502040204020203" pitchFamily="34" charset="0"/>
              </a:defRPr>
            </a:lvl1pPr>
          </a:lstStyle>
          <a:p>
            <a:r>
              <a:rPr lang="en-US"/>
              <a:t>Click to enter headline</a:t>
            </a:r>
          </a:p>
        </p:txBody>
      </p:sp>
      <p:sp>
        <p:nvSpPr>
          <p:cNvPr id="5" name="Footer Placeholder 4">
            <a:extLst>
              <a:ext uri="{FF2B5EF4-FFF2-40B4-BE49-F238E27FC236}">
                <a16:creationId xmlns:a16="http://schemas.microsoft.com/office/drawing/2014/main" xmlns="" id="{346FDB2C-6530-664E-9CB0-4257FD39D862}"/>
              </a:ext>
            </a:extLst>
          </p:cNvPr>
          <p:cNvSpPr>
            <a:spLocks noGrp="1"/>
          </p:cNvSpPr>
          <p:nvPr>
            <p:ph type="ftr" sz="quarter" idx="11"/>
          </p:nvPr>
        </p:nvSpPr>
        <p:spPr>
          <a:xfrm>
            <a:off x="228600" y="6603999"/>
            <a:ext cx="3086100" cy="254001"/>
          </a:xfrm>
        </p:spPr>
        <p:txBody>
          <a:bodyPr/>
          <a:lstStyle>
            <a:lvl1pPr algn="l">
              <a:defRPr sz="800" b="0"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Copyright 2020 Prometric. All rights reserved.</a:t>
            </a:r>
          </a:p>
        </p:txBody>
      </p:sp>
      <p:sp>
        <p:nvSpPr>
          <p:cNvPr id="6" name="Slide Number Placeholder 5">
            <a:extLst>
              <a:ext uri="{FF2B5EF4-FFF2-40B4-BE49-F238E27FC236}">
                <a16:creationId xmlns:a16="http://schemas.microsoft.com/office/drawing/2014/main" xmlns="" id="{2334ADDD-00D4-E048-AB10-E1A599A95A0B}"/>
              </a:ext>
            </a:extLst>
          </p:cNvPr>
          <p:cNvSpPr>
            <a:spLocks noGrp="1"/>
          </p:cNvSpPr>
          <p:nvPr>
            <p:ph type="sldNum" sz="quarter" idx="12"/>
          </p:nvPr>
        </p:nvSpPr>
        <p:spPr>
          <a:xfrm>
            <a:off x="8483600" y="6112510"/>
            <a:ext cx="438150" cy="365125"/>
          </a:xfrm>
        </p:spPr>
        <p:txBody>
          <a:bodyPr/>
          <a:lstStyle>
            <a:lvl1pPr>
              <a:defRPr>
                <a:solidFill>
                  <a:schemeClr val="tx1"/>
                </a:solidFill>
              </a:defRPr>
            </a:lvl1pPr>
          </a:lstStyle>
          <a:p>
            <a:fld id="{5F1800AE-3900-DC4E-9ECF-918862A1B1D3}" type="slidenum">
              <a:rPr lang="en-US" smtClean="0"/>
              <a:pPr/>
              <a:t>‹#›</a:t>
            </a:fld>
            <a:endParaRPr lang="en-US"/>
          </a:p>
        </p:txBody>
      </p:sp>
      <p:sp>
        <p:nvSpPr>
          <p:cNvPr id="4" name="Text Placeholder 3">
            <a:extLst>
              <a:ext uri="{FF2B5EF4-FFF2-40B4-BE49-F238E27FC236}">
                <a16:creationId xmlns:a16="http://schemas.microsoft.com/office/drawing/2014/main" xmlns="" id="{0867970C-4D00-DC45-8D30-DAB38C447651}"/>
              </a:ext>
            </a:extLst>
          </p:cNvPr>
          <p:cNvSpPr>
            <a:spLocks noGrp="1"/>
          </p:cNvSpPr>
          <p:nvPr>
            <p:ph type="body" sz="quarter" idx="14" hasCustomPrompt="1"/>
          </p:nvPr>
        </p:nvSpPr>
        <p:spPr>
          <a:xfrm>
            <a:off x="639763" y="1270521"/>
            <a:ext cx="7589520" cy="956148"/>
          </a:xfrm>
          <a:prstGeom prst="rect">
            <a:avLst/>
          </a:prstGeom>
        </p:spPr>
        <p:txBody>
          <a:bodyPr/>
          <a:lstStyle>
            <a:lvl1pPr marL="0" indent="0">
              <a:buFontTx/>
              <a:buNone/>
              <a:defRPr sz="1400" b="0" i="0">
                <a:latin typeface="Helvetica Neue" panose="02000503000000020004" pitchFamily="2" charset="0"/>
                <a:ea typeface="Helvetica Neue" panose="02000503000000020004" pitchFamily="2" charset="0"/>
                <a:cs typeface="Helvetica Neue" panose="02000503000000020004" pitchFamily="2" charset="0"/>
              </a:defRPr>
            </a:lvl1pPr>
            <a:lvl2pPr marL="457200" indent="0">
              <a:buFontTx/>
              <a:buNone/>
              <a:defRPr sz="1600"/>
            </a:lvl2pPr>
            <a:lvl3pPr marL="914400" indent="0">
              <a:buFontTx/>
              <a:buNone/>
              <a:defRPr sz="1400"/>
            </a:lvl3pPr>
            <a:lvl4pPr marL="1371600" indent="0">
              <a:buFontTx/>
              <a:buNone/>
              <a:defRPr sz="1200"/>
            </a:lvl4pPr>
            <a:lvl5pPr marL="1828800" indent="0">
              <a:buFontTx/>
              <a:buNone/>
              <a:defRPr sz="1200"/>
            </a:lvl5pPr>
          </a:lstStyle>
          <a:p>
            <a:pPr lvl="0"/>
            <a:r>
              <a:rPr lang="en-US"/>
              <a:t>We understand that the ADC is chartered to protect the health of the Australian public by ensuring dental practitioners meet the high standards required of the dental profession in Australia.</a:t>
            </a:r>
          </a:p>
          <a:p>
            <a:pPr lvl="0"/>
            <a:r>
              <a:rPr lang="en-US"/>
              <a:t>This mandate includes:</a:t>
            </a:r>
          </a:p>
        </p:txBody>
      </p:sp>
      <p:sp>
        <p:nvSpPr>
          <p:cNvPr id="12" name="Oval 11">
            <a:extLst>
              <a:ext uri="{FF2B5EF4-FFF2-40B4-BE49-F238E27FC236}">
                <a16:creationId xmlns:a16="http://schemas.microsoft.com/office/drawing/2014/main" xmlns="" id="{18036CF8-3241-F344-9C4A-6C418847556A}"/>
              </a:ext>
            </a:extLst>
          </p:cNvPr>
          <p:cNvSpPr/>
          <p:nvPr userDrawn="1"/>
        </p:nvSpPr>
        <p:spPr>
          <a:xfrm>
            <a:off x="639763" y="2840636"/>
            <a:ext cx="1543987" cy="1543987"/>
          </a:xfrm>
          <a:prstGeom prst="ellipse">
            <a:avLst/>
          </a:prstGeom>
          <a:solidFill>
            <a:srgbClr val="F2632C"/>
          </a:solidFill>
          <a:ln w="50800">
            <a:solidFill>
              <a:schemeClr val="bg1"/>
            </a:solidFill>
          </a:ln>
          <a:effectLst>
            <a:outerShdw blurRad="76200" dist="508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4">
            <a:extLst>
              <a:ext uri="{FF2B5EF4-FFF2-40B4-BE49-F238E27FC236}">
                <a16:creationId xmlns:a16="http://schemas.microsoft.com/office/drawing/2014/main" xmlns="" id="{57BD7C62-4EBE-1F4A-8E25-D7014887DD8C}"/>
              </a:ext>
            </a:extLst>
          </p:cNvPr>
          <p:cNvSpPr>
            <a:spLocks noGrp="1"/>
          </p:cNvSpPr>
          <p:nvPr>
            <p:ph type="body" sz="quarter" idx="15" hasCustomPrompt="1"/>
          </p:nvPr>
        </p:nvSpPr>
        <p:spPr>
          <a:xfrm>
            <a:off x="639763" y="2840038"/>
            <a:ext cx="1544637" cy="1543987"/>
          </a:xfrm>
          <a:prstGeom prst="rect">
            <a:avLst/>
          </a:prstGeom>
        </p:spPr>
        <p:txBody>
          <a:bodyPr anchor="ctr" anchorCtr="0"/>
          <a:lstStyle>
            <a:lvl1pPr marL="0" indent="0" algn="ctr">
              <a:buFontTx/>
              <a:buNone/>
              <a:defRPr sz="1200" b="0"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vl2pPr marL="457200" indent="0" algn="ctr">
              <a:buFontTx/>
              <a:buNone/>
              <a:defRPr sz="1200"/>
            </a:lvl2pPr>
            <a:lvl3pPr marL="914400" indent="0" algn="ctr">
              <a:buFontTx/>
              <a:buNone/>
              <a:defRPr sz="1200"/>
            </a:lvl3pPr>
            <a:lvl4pPr marL="1371600" indent="0" algn="ctr">
              <a:buFontTx/>
              <a:buNone/>
              <a:defRPr sz="1200"/>
            </a:lvl4pPr>
            <a:lvl5pPr marL="1828800" indent="0" algn="ctr">
              <a:buFontTx/>
              <a:buNone/>
              <a:defRPr sz="1200"/>
            </a:lvl5pPr>
          </a:lstStyle>
          <a:p>
            <a:pPr lvl="0"/>
            <a:r>
              <a:rPr lang="en-US"/>
              <a:t>Developing accreditation standards for dental education &amp; training</a:t>
            </a:r>
          </a:p>
        </p:txBody>
      </p:sp>
      <p:sp>
        <p:nvSpPr>
          <p:cNvPr id="34" name="Oval 33">
            <a:extLst>
              <a:ext uri="{FF2B5EF4-FFF2-40B4-BE49-F238E27FC236}">
                <a16:creationId xmlns:a16="http://schemas.microsoft.com/office/drawing/2014/main" xmlns="" id="{3B638A3E-9BA1-B247-B7CC-A63074276D9C}"/>
              </a:ext>
            </a:extLst>
          </p:cNvPr>
          <p:cNvSpPr/>
          <p:nvPr userDrawn="1"/>
        </p:nvSpPr>
        <p:spPr>
          <a:xfrm>
            <a:off x="2513533" y="2840636"/>
            <a:ext cx="1543987" cy="1543987"/>
          </a:xfrm>
          <a:prstGeom prst="ellipse">
            <a:avLst/>
          </a:prstGeom>
          <a:solidFill>
            <a:srgbClr val="F2632C"/>
          </a:solidFill>
          <a:ln w="50800">
            <a:solidFill>
              <a:schemeClr val="bg1"/>
            </a:solidFill>
          </a:ln>
          <a:effectLst>
            <a:outerShdw blurRad="76200" dist="508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Placeholder 24">
            <a:extLst>
              <a:ext uri="{FF2B5EF4-FFF2-40B4-BE49-F238E27FC236}">
                <a16:creationId xmlns:a16="http://schemas.microsoft.com/office/drawing/2014/main" xmlns="" id="{652BA58C-DE12-3C41-A7B7-A7E42998A840}"/>
              </a:ext>
            </a:extLst>
          </p:cNvPr>
          <p:cNvSpPr>
            <a:spLocks noGrp="1"/>
          </p:cNvSpPr>
          <p:nvPr>
            <p:ph type="body" sz="quarter" idx="16" hasCustomPrompt="1"/>
          </p:nvPr>
        </p:nvSpPr>
        <p:spPr>
          <a:xfrm>
            <a:off x="2513533" y="2840039"/>
            <a:ext cx="1544637" cy="1543986"/>
          </a:xfrm>
          <a:prstGeom prst="rect">
            <a:avLst/>
          </a:prstGeom>
        </p:spPr>
        <p:txBody>
          <a:bodyPr anchor="ctr" anchorCtr="0"/>
          <a:lstStyle>
            <a:lvl1pPr marL="0" indent="0" algn="ctr">
              <a:buFontTx/>
              <a:buNone/>
              <a:defRPr sz="1200" b="0"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vl2pPr marL="457200" indent="0" algn="ctr">
              <a:buFontTx/>
              <a:buNone/>
              <a:defRPr sz="1200"/>
            </a:lvl2pPr>
            <a:lvl3pPr marL="914400" indent="0" algn="ctr">
              <a:buFontTx/>
              <a:buNone/>
              <a:defRPr sz="1200"/>
            </a:lvl3pPr>
            <a:lvl4pPr marL="1371600" indent="0" algn="ctr">
              <a:buFontTx/>
              <a:buNone/>
              <a:defRPr sz="1200"/>
            </a:lvl4pPr>
            <a:lvl5pPr marL="1828800" indent="0" algn="ctr">
              <a:buFontTx/>
              <a:buNone/>
              <a:defRPr sz="1200"/>
            </a:lvl5pPr>
          </a:lstStyle>
          <a:p>
            <a:pPr lvl="0"/>
            <a:r>
              <a:rPr lang="en-US"/>
              <a:t>Conducting accreditation reviews of dental programs</a:t>
            </a:r>
          </a:p>
        </p:txBody>
      </p:sp>
      <p:sp>
        <p:nvSpPr>
          <p:cNvPr id="36" name="Oval 35">
            <a:extLst>
              <a:ext uri="{FF2B5EF4-FFF2-40B4-BE49-F238E27FC236}">
                <a16:creationId xmlns:a16="http://schemas.microsoft.com/office/drawing/2014/main" xmlns="" id="{91066C8A-B45C-3843-9C1C-0F4C6D407D6F}"/>
              </a:ext>
            </a:extLst>
          </p:cNvPr>
          <p:cNvSpPr/>
          <p:nvPr userDrawn="1"/>
        </p:nvSpPr>
        <p:spPr>
          <a:xfrm>
            <a:off x="4349828" y="2840636"/>
            <a:ext cx="1543987" cy="1543987"/>
          </a:xfrm>
          <a:prstGeom prst="ellipse">
            <a:avLst/>
          </a:prstGeom>
          <a:solidFill>
            <a:srgbClr val="F2632C"/>
          </a:solidFill>
          <a:ln w="50800">
            <a:solidFill>
              <a:schemeClr val="bg1"/>
            </a:solidFill>
          </a:ln>
          <a:effectLst>
            <a:outerShdw blurRad="76200" dist="508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Placeholder 24">
            <a:extLst>
              <a:ext uri="{FF2B5EF4-FFF2-40B4-BE49-F238E27FC236}">
                <a16:creationId xmlns:a16="http://schemas.microsoft.com/office/drawing/2014/main" xmlns="" id="{38D78264-851B-1D45-8A0A-AA94C3580530}"/>
              </a:ext>
            </a:extLst>
          </p:cNvPr>
          <p:cNvSpPr>
            <a:spLocks noGrp="1"/>
          </p:cNvSpPr>
          <p:nvPr>
            <p:ph type="body" sz="quarter" idx="17" hasCustomPrompt="1"/>
          </p:nvPr>
        </p:nvSpPr>
        <p:spPr>
          <a:xfrm>
            <a:off x="4349828" y="2840039"/>
            <a:ext cx="1544637" cy="1543986"/>
          </a:xfrm>
          <a:prstGeom prst="rect">
            <a:avLst/>
          </a:prstGeom>
        </p:spPr>
        <p:txBody>
          <a:bodyPr anchor="ctr" anchorCtr="0"/>
          <a:lstStyle>
            <a:lvl1pPr marL="0" indent="0" algn="ctr">
              <a:buFontTx/>
              <a:buNone/>
              <a:defRPr sz="1200" b="0"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vl2pPr marL="457200" indent="0" algn="ctr">
              <a:buFontTx/>
              <a:buNone/>
              <a:defRPr sz="1200"/>
            </a:lvl2pPr>
            <a:lvl3pPr marL="914400" indent="0" algn="ctr">
              <a:buFontTx/>
              <a:buNone/>
              <a:defRPr sz="1200"/>
            </a:lvl3pPr>
            <a:lvl4pPr marL="1371600" indent="0" algn="ctr">
              <a:buFontTx/>
              <a:buNone/>
              <a:defRPr sz="1200"/>
            </a:lvl4pPr>
            <a:lvl5pPr marL="1828800" indent="0" algn="ctr">
              <a:buFontTx/>
              <a:buNone/>
              <a:defRPr sz="1200"/>
            </a:lvl5pPr>
          </a:lstStyle>
          <a:p>
            <a:pPr lvl="0"/>
            <a:r>
              <a:rPr lang="en-US"/>
              <a:t>Developing assessment standards for overseas practitioners</a:t>
            </a:r>
          </a:p>
        </p:txBody>
      </p:sp>
      <p:sp>
        <p:nvSpPr>
          <p:cNvPr id="38" name="Oval 37">
            <a:extLst>
              <a:ext uri="{FF2B5EF4-FFF2-40B4-BE49-F238E27FC236}">
                <a16:creationId xmlns:a16="http://schemas.microsoft.com/office/drawing/2014/main" xmlns="" id="{8E340F2F-9887-AE4A-BAD1-FCF4A0DAD6ED}"/>
              </a:ext>
            </a:extLst>
          </p:cNvPr>
          <p:cNvSpPr/>
          <p:nvPr userDrawn="1"/>
        </p:nvSpPr>
        <p:spPr>
          <a:xfrm>
            <a:off x="6171133" y="2840636"/>
            <a:ext cx="1543987" cy="1543987"/>
          </a:xfrm>
          <a:prstGeom prst="ellipse">
            <a:avLst/>
          </a:prstGeom>
          <a:solidFill>
            <a:srgbClr val="F2632C"/>
          </a:solidFill>
          <a:ln w="50800">
            <a:solidFill>
              <a:schemeClr val="bg1"/>
            </a:solidFill>
          </a:ln>
          <a:effectLst>
            <a:outerShdw blurRad="76200" dist="508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Placeholder 24">
            <a:extLst>
              <a:ext uri="{FF2B5EF4-FFF2-40B4-BE49-F238E27FC236}">
                <a16:creationId xmlns:a16="http://schemas.microsoft.com/office/drawing/2014/main" xmlns="" id="{3FFA7D9F-388B-5942-8EBF-5E7FEEB4879D}"/>
              </a:ext>
            </a:extLst>
          </p:cNvPr>
          <p:cNvSpPr>
            <a:spLocks noGrp="1"/>
          </p:cNvSpPr>
          <p:nvPr>
            <p:ph type="body" sz="quarter" idx="18" hasCustomPrompt="1"/>
          </p:nvPr>
        </p:nvSpPr>
        <p:spPr>
          <a:xfrm>
            <a:off x="6171133" y="2840038"/>
            <a:ext cx="1544637" cy="1543985"/>
          </a:xfrm>
          <a:prstGeom prst="rect">
            <a:avLst/>
          </a:prstGeom>
        </p:spPr>
        <p:txBody>
          <a:bodyPr anchor="ctr" anchorCtr="0"/>
          <a:lstStyle>
            <a:lvl1pPr marL="0" indent="0" algn="ctr">
              <a:buFontTx/>
              <a:buNone/>
              <a:defRPr sz="1200" b="0"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vl2pPr marL="457200" indent="0" algn="ctr">
              <a:buFontTx/>
              <a:buNone/>
              <a:defRPr sz="1200"/>
            </a:lvl2pPr>
            <a:lvl3pPr marL="914400" indent="0" algn="ctr">
              <a:buFontTx/>
              <a:buNone/>
              <a:defRPr sz="1200"/>
            </a:lvl3pPr>
            <a:lvl4pPr marL="1371600" indent="0" algn="ctr">
              <a:buFontTx/>
              <a:buNone/>
              <a:defRPr sz="1200"/>
            </a:lvl4pPr>
            <a:lvl5pPr marL="1828800" indent="0" algn="ctr">
              <a:buFontTx/>
              <a:buNone/>
              <a:defRPr sz="1200"/>
            </a:lvl5pPr>
          </a:lstStyle>
          <a:p>
            <a:pPr lvl="0"/>
            <a:r>
              <a:rPr lang="en-US"/>
              <a:t>Administering the assessment programs globally</a:t>
            </a:r>
          </a:p>
        </p:txBody>
      </p:sp>
    </p:spTree>
    <p:extLst>
      <p:ext uri="{BB962C8B-B14F-4D97-AF65-F5344CB8AC3E}">
        <p14:creationId xmlns:p14="http://schemas.microsoft.com/office/powerpoint/2010/main" val="39012733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ue Content Boxes">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xmlns="" id="{BF5E03C5-1295-924A-8A45-DBCEA16F8E13}"/>
              </a:ext>
            </a:extLst>
          </p:cNvPr>
          <p:cNvSpPr txBox="1">
            <a:spLocks/>
          </p:cNvSpPr>
          <p:nvPr userDrawn="1"/>
        </p:nvSpPr>
        <p:spPr>
          <a:xfrm>
            <a:off x="1165519" y="1748985"/>
            <a:ext cx="2949575" cy="961901"/>
          </a:xfrm>
          <a:prstGeom prst="roundRect">
            <a:avLst>
              <a:gd name="adj" fmla="val 9003"/>
            </a:avLst>
          </a:prstGeom>
          <a:solidFill>
            <a:srgbClr val="628AC7"/>
          </a:solidFill>
        </p:spPr>
        <p:txBody>
          <a:bodyPr tIns="182880" bIns="0" anchor="ctr" anchorCtr="0"/>
          <a:lstStyle>
            <a:lvl1pPr algn="l" defTabSz="914400" rtl="0" eaLnBrk="1" latinLnBrk="0" hangingPunct="1">
              <a:lnSpc>
                <a:spcPts val="2740"/>
              </a:lnSpc>
              <a:spcBef>
                <a:spcPts val="300"/>
              </a:spcBef>
              <a:buNone/>
              <a:defRPr sz="3200" b="1" i="0" kern="1200">
                <a:solidFill>
                  <a:schemeClr val="bg1"/>
                </a:solidFill>
                <a:latin typeface="Kalinga" panose="020B0502040204020203" pitchFamily="34" charset="0"/>
                <a:ea typeface="+mj-ea"/>
                <a:cs typeface="Kalinga" panose="020B0502040204020203" pitchFamily="34" charset="0"/>
              </a:defRPr>
            </a:lvl1pPr>
          </a:lstStyle>
          <a:p>
            <a:endParaRPr lang="en-US"/>
          </a:p>
        </p:txBody>
      </p:sp>
      <p:sp>
        <p:nvSpPr>
          <p:cNvPr id="2" name="Title 1">
            <a:extLst>
              <a:ext uri="{FF2B5EF4-FFF2-40B4-BE49-F238E27FC236}">
                <a16:creationId xmlns:a16="http://schemas.microsoft.com/office/drawing/2014/main" xmlns="" id="{B7A5185C-474B-DE49-8D23-3A238E406120}"/>
              </a:ext>
            </a:extLst>
          </p:cNvPr>
          <p:cNvSpPr>
            <a:spLocks noGrp="1"/>
          </p:cNvSpPr>
          <p:nvPr>
            <p:ph type="ctrTitle" hasCustomPrompt="1"/>
          </p:nvPr>
        </p:nvSpPr>
        <p:spPr>
          <a:xfrm>
            <a:off x="640080" y="310897"/>
            <a:ext cx="6858000" cy="583032"/>
          </a:xfrm>
          <a:prstGeom prst="rect">
            <a:avLst/>
          </a:prstGeom>
        </p:spPr>
        <p:txBody>
          <a:bodyPr anchor="t" anchorCtr="0">
            <a:normAutofit/>
          </a:bodyPr>
          <a:lstStyle>
            <a:lvl1pPr algn="l">
              <a:defRPr sz="3600" b="1" i="0" spc="-120" baseline="0">
                <a:solidFill>
                  <a:schemeClr val="accent6"/>
                </a:solidFill>
                <a:latin typeface="Kalinga" panose="020B0502040204020203" pitchFamily="34" charset="0"/>
                <a:cs typeface="Kalinga" panose="020B0502040204020203" pitchFamily="34" charset="0"/>
              </a:defRPr>
            </a:lvl1pPr>
          </a:lstStyle>
          <a:p>
            <a:r>
              <a:rPr lang="en-US"/>
              <a:t>Click to enter headline</a:t>
            </a:r>
          </a:p>
        </p:txBody>
      </p:sp>
      <p:sp>
        <p:nvSpPr>
          <p:cNvPr id="5" name="Footer Placeholder 4">
            <a:extLst>
              <a:ext uri="{FF2B5EF4-FFF2-40B4-BE49-F238E27FC236}">
                <a16:creationId xmlns:a16="http://schemas.microsoft.com/office/drawing/2014/main" xmlns="" id="{346FDB2C-6530-664E-9CB0-4257FD39D862}"/>
              </a:ext>
            </a:extLst>
          </p:cNvPr>
          <p:cNvSpPr>
            <a:spLocks noGrp="1"/>
          </p:cNvSpPr>
          <p:nvPr>
            <p:ph type="ftr" sz="quarter" idx="11"/>
          </p:nvPr>
        </p:nvSpPr>
        <p:spPr>
          <a:xfrm>
            <a:off x="228600" y="6603999"/>
            <a:ext cx="3086100" cy="254001"/>
          </a:xfrm>
        </p:spPr>
        <p:txBody>
          <a:bodyPr/>
          <a:lstStyle>
            <a:lvl1pPr algn="l">
              <a:defRPr sz="800" b="0"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Copyright 2020 Prometric. All rights reserved.</a:t>
            </a:r>
          </a:p>
        </p:txBody>
      </p:sp>
      <p:sp>
        <p:nvSpPr>
          <p:cNvPr id="6" name="Slide Number Placeholder 5">
            <a:extLst>
              <a:ext uri="{FF2B5EF4-FFF2-40B4-BE49-F238E27FC236}">
                <a16:creationId xmlns:a16="http://schemas.microsoft.com/office/drawing/2014/main" xmlns="" id="{2334ADDD-00D4-E048-AB10-E1A599A95A0B}"/>
              </a:ext>
            </a:extLst>
          </p:cNvPr>
          <p:cNvSpPr>
            <a:spLocks noGrp="1"/>
          </p:cNvSpPr>
          <p:nvPr>
            <p:ph type="sldNum" sz="quarter" idx="12"/>
          </p:nvPr>
        </p:nvSpPr>
        <p:spPr>
          <a:xfrm>
            <a:off x="8483600" y="6112510"/>
            <a:ext cx="438150" cy="365125"/>
          </a:xfrm>
        </p:spPr>
        <p:txBody>
          <a:bodyPr/>
          <a:lstStyle>
            <a:lvl1pPr>
              <a:defRPr>
                <a:solidFill>
                  <a:schemeClr val="tx1"/>
                </a:solidFill>
              </a:defRPr>
            </a:lvl1pPr>
          </a:lstStyle>
          <a:p>
            <a:fld id="{5F1800AE-3900-DC4E-9ECF-918862A1B1D3}" type="slidenum">
              <a:rPr lang="en-US" smtClean="0"/>
              <a:pPr/>
              <a:t>‹#›</a:t>
            </a:fld>
            <a:endParaRPr lang="en-US"/>
          </a:p>
        </p:txBody>
      </p:sp>
      <p:sp>
        <p:nvSpPr>
          <p:cNvPr id="25" name="Text Placeholder 24">
            <a:extLst>
              <a:ext uri="{FF2B5EF4-FFF2-40B4-BE49-F238E27FC236}">
                <a16:creationId xmlns:a16="http://schemas.microsoft.com/office/drawing/2014/main" xmlns="" id="{57BD7C62-4EBE-1F4A-8E25-D7014887DD8C}"/>
              </a:ext>
            </a:extLst>
          </p:cNvPr>
          <p:cNvSpPr>
            <a:spLocks noGrp="1"/>
          </p:cNvSpPr>
          <p:nvPr>
            <p:ph type="body" sz="quarter" idx="15"/>
          </p:nvPr>
        </p:nvSpPr>
        <p:spPr>
          <a:xfrm>
            <a:off x="1296148" y="1800820"/>
            <a:ext cx="2674620" cy="858230"/>
          </a:xfrm>
          <a:prstGeom prst="rect">
            <a:avLst/>
          </a:prstGeom>
        </p:spPr>
        <p:txBody>
          <a:bodyPr anchor="ctr" anchorCtr="0"/>
          <a:lstStyle>
            <a:lvl1pPr marL="0" marR="0" indent="0" algn="l" defTabSz="914400" rtl="0" eaLnBrk="1" fontAlgn="auto" latinLnBrk="0" hangingPunct="1">
              <a:lnSpc>
                <a:spcPct val="100000"/>
              </a:lnSpc>
              <a:spcBef>
                <a:spcPts val="0"/>
              </a:spcBef>
              <a:spcAft>
                <a:spcPts val="0"/>
              </a:spcAft>
              <a:buClrTx/>
              <a:buSzPct val="50000"/>
              <a:buFontTx/>
              <a:buNone/>
              <a:tabLst/>
              <a:defRPr sz="1200" b="0"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vl2pPr marL="457200" indent="0" algn="ctr">
              <a:buFontTx/>
              <a:buNone/>
              <a:defRPr sz="1200"/>
            </a:lvl2pPr>
            <a:lvl3pPr marL="914400" indent="0" algn="ctr">
              <a:buFontTx/>
              <a:buNone/>
              <a:defRPr sz="1200"/>
            </a:lvl3pPr>
            <a:lvl4pPr marL="1371600" indent="0" algn="ctr">
              <a:buFontTx/>
              <a:buNone/>
              <a:defRPr sz="1200"/>
            </a:lvl4pPr>
            <a:lvl5pPr marL="1828800" indent="0" algn="ctr">
              <a:buFontTx/>
              <a:buNone/>
              <a:defRPr sz="1200"/>
            </a:lvl5pPr>
          </a:lstStyle>
          <a:p>
            <a:pPr lvl="0"/>
            <a:r>
              <a:rPr lang="en-US"/>
              <a:t>Click to edit Master text styles</a:t>
            </a:r>
          </a:p>
          <a:p>
            <a:pPr marL="0" marR="0" lvl="0" indent="0" algn="l" defTabSz="914400" rtl="0" eaLnBrk="1" fontAlgn="auto" latinLnBrk="0" hangingPunct="1">
              <a:lnSpc>
                <a:spcPct val="100000"/>
              </a:lnSpc>
              <a:spcBef>
                <a:spcPts val="0"/>
              </a:spcBef>
              <a:spcAft>
                <a:spcPts val="0"/>
              </a:spcAft>
              <a:buClrTx/>
              <a:buSzPct val="50000"/>
              <a:buFontTx/>
              <a:buNone/>
              <a:tabLst/>
              <a:defRPr/>
            </a:pPr>
            <a:r>
              <a:rPr lang="en-US"/>
              <a:t>– text</a:t>
            </a:r>
            <a:br>
              <a:rPr lang="en-US"/>
            </a:br>
            <a:r>
              <a:rPr lang="en-US"/>
              <a:t>– text</a:t>
            </a:r>
          </a:p>
          <a:p>
            <a:pPr marL="0" marR="0" lvl="0" indent="0" algn="l" defTabSz="914400" rtl="0" eaLnBrk="1" fontAlgn="auto" latinLnBrk="0" hangingPunct="1">
              <a:lnSpc>
                <a:spcPct val="100000"/>
              </a:lnSpc>
              <a:spcBef>
                <a:spcPts val="0"/>
              </a:spcBef>
              <a:spcAft>
                <a:spcPts val="0"/>
              </a:spcAft>
              <a:buClrTx/>
              <a:buSzPct val="50000"/>
              <a:buFontTx/>
              <a:buNone/>
              <a:tabLst/>
              <a:defRPr/>
            </a:pPr>
            <a:r>
              <a:rPr lang="en-US"/>
              <a:t>– text</a:t>
            </a:r>
          </a:p>
        </p:txBody>
      </p:sp>
      <p:sp>
        <p:nvSpPr>
          <p:cNvPr id="24" name="Title 1">
            <a:extLst>
              <a:ext uri="{FF2B5EF4-FFF2-40B4-BE49-F238E27FC236}">
                <a16:creationId xmlns:a16="http://schemas.microsoft.com/office/drawing/2014/main" xmlns="" id="{D6298933-6551-6A41-A2ED-F056B299FA18}"/>
              </a:ext>
            </a:extLst>
          </p:cNvPr>
          <p:cNvSpPr txBox="1">
            <a:spLocks/>
          </p:cNvSpPr>
          <p:nvPr userDrawn="1"/>
        </p:nvSpPr>
        <p:spPr>
          <a:xfrm>
            <a:off x="1165519" y="2948049"/>
            <a:ext cx="2949575" cy="961901"/>
          </a:xfrm>
          <a:prstGeom prst="roundRect">
            <a:avLst>
              <a:gd name="adj" fmla="val 9003"/>
            </a:avLst>
          </a:prstGeom>
          <a:solidFill>
            <a:srgbClr val="628AC7"/>
          </a:solidFill>
        </p:spPr>
        <p:txBody>
          <a:bodyPr tIns="182880" bIns="0" anchor="ctr" anchorCtr="0"/>
          <a:lstStyle>
            <a:lvl1pPr algn="l" defTabSz="914400" rtl="0" eaLnBrk="1" latinLnBrk="0" hangingPunct="1">
              <a:lnSpc>
                <a:spcPts val="2740"/>
              </a:lnSpc>
              <a:spcBef>
                <a:spcPts val="300"/>
              </a:spcBef>
              <a:buNone/>
              <a:defRPr sz="3200" b="1" i="0" kern="1200">
                <a:solidFill>
                  <a:schemeClr val="bg1"/>
                </a:solidFill>
                <a:latin typeface="Kalinga" panose="020B0502040204020203" pitchFamily="34" charset="0"/>
                <a:ea typeface="+mj-ea"/>
                <a:cs typeface="Kalinga" panose="020B0502040204020203" pitchFamily="34" charset="0"/>
              </a:defRPr>
            </a:lvl1pPr>
          </a:lstStyle>
          <a:p>
            <a:endParaRPr lang="en-US"/>
          </a:p>
        </p:txBody>
      </p:sp>
      <p:sp>
        <p:nvSpPr>
          <p:cNvPr id="26" name="Text Placeholder 24">
            <a:extLst>
              <a:ext uri="{FF2B5EF4-FFF2-40B4-BE49-F238E27FC236}">
                <a16:creationId xmlns:a16="http://schemas.microsoft.com/office/drawing/2014/main" xmlns="" id="{D8096F94-F60C-F844-BEED-2AB26D0F23E4}"/>
              </a:ext>
            </a:extLst>
          </p:cNvPr>
          <p:cNvSpPr>
            <a:spLocks noGrp="1"/>
          </p:cNvSpPr>
          <p:nvPr>
            <p:ph type="body" sz="quarter" idx="16"/>
          </p:nvPr>
        </p:nvSpPr>
        <p:spPr>
          <a:xfrm>
            <a:off x="1296148" y="2999884"/>
            <a:ext cx="2674620" cy="858230"/>
          </a:xfrm>
          <a:prstGeom prst="rect">
            <a:avLst/>
          </a:prstGeom>
        </p:spPr>
        <p:txBody>
          <a:bodyPr anchor="ctr" anchorCtr="0"/>
          <a:lstStyle>
            <a:lvl1pPr marL="0" marR="0" indent="0" algn="l" defTabSz="914400" rtl="0" eaLnBrk="1" fontAlgn="auto" latinLnBrk="0" hangingPunct="1">
              <a:lnSpc>
                <a:spcPct val="100000"/>
              </a:lnSpc>
              <a:spcBef>
                <a:spcPts val="0"/>
              </a:spcBef>
              <a:spcAft>
                <a:spcPts val="0"/>
              </a:spcAft>
              <a:buClrTx/>
              <a:buSzPct val="50000"/>
              <a:buFontTx/>
              <a:buNone/>
              <a:tabLst/>
              <a:defRPr sz="1200" b="0"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vl2pPr marL="457200" indent="0" algn="ctr">
              <a:buFontTx/>
              <a:buNone/>
              <a:defRPr sz="1200"/>
            </a:lvl2pPr>
            <a:lvl3pPr marL="914400" indent="0" algn="ctr">
              <a:buFontTx/>
              <a:buNone/>
              <a:defRPr sz="1200"/>
            </a:lvl3pPr>
            <a:lvl4pPr marL="1371600" indent="0" algn="ctr">
              <a:buFontTx/>
              <a:buNone/>
              <a:defRPr sz="1200"/>
            </a:lvl4pPr>
            <a:lvl5pPr marL="1828800" indent="0" algn="ctr">
              <a:buFontTx/>
              <a:buNone/>
              <a:defRPr sz="1200"/>
            </a:lvl5pPr>
          </a:lstStyle>
          <a:p>
            <a:pPr lvl="0"/>
            <a:r>
              <a:rPr lang="en-US"/>
              <a:t>Click to edit Master text styles</a:t>
            </a:r>
          </a:p>
          <a:p>
            <a:pPr marL="0" marR="0" lvl="0" indent="0" algn="l" defTabSz="914400" rtl="0" eaLnBrk="1" fontAlgn="auto" latinLnBrk="0" hangingPunct="1">
              <a:lnSpc>
                <a:spcPct val="100000"/>
              </a:lnSpc>
              <a:spcBef>
                <a:spcPts val="0"/>
              </a:spcBef>
              <a:spcAft>
                <a:spcPts val="0"/>
              </a:spcAft>
              <a:buClrTx/>
              <a:buSzPct val="50000"/>
              <a:buFontTx/>
              <a:buNone/>
              <a:tabLst/>
              <a:defRPr/>
            </a:pPr>
            <a:r>
              <a:rPr lang="en-US"/>
              <a:t>– text</a:t>
            </a:r>
            <a:br>
              <a:rPr lang="en-US"/>
            </a:br>
            <a:r>
              <a:rPr lang="en-US"/>
              <a:t>– text</a:t>
            </a:r>
          </a:p>
          <a:p>
            <a:pPr marL="0" marR="0" lvl="0" indent="0" algn="l" defTabSz="914400" rtl="0" eaLnBrk="1" fontAlgn="auto" latinLnBrk="0" hangingPunct="1">
              <a:lnSpc>
                <a:spcPct val="100000"/>
              </a:lnSpc>
              <a:spcBef>
                <a:spcPts val="0"/>
              </a:spcBef>
              <a:spcAft>
                <a:spcPts val="0"/>
              </a:spcAft>
              <a:buClrTx/>
              <a:buSzPct val="50000"/>
              <a:buFontTx/>
              <a:buNone/>
              <a:tabLst/>
              <a:defRPr/>
            </a:pPr>
            <a:r>
              <a:rPr lang="en-US"/>
              <a:t>– text</a:t>
            </a:r>
          </a:p>
        </p:txBody>
      </p:sp>
      <p:sp>
        <p:nvSpPr>
          <p:cNvPr id="27" name="Title 1">
            <a:extLst>
              <a:ext uri="{FF2B5EF4-FFF2-40B4-BE49-F238E27FC236}">
                <a16:creationId xmlns:a16="http://schemas.microsoft.com/office/drawing/2014/main" xmlns="" id="{87D07617-8314-044A-B5AE-1B5D79557AE9}"/>
              </a:ext>
            </a:extLst>
          </p:cNvPr>
          <p:cNvSpPr txBox="1">
            <a:spLocks/>
          </p:cNvSpPr>
          <p:nvPr userDrawn="1"/>
        </p:nvSpPr>
        <p:spPr>
          <a:xfrm>
            <a:off x="1165519" y="4147113"/>
            <a:ext cx="2949575" cy="961901"/>
          </a:xfrm>
          <a:prstGeom prst="roundRect">
            <a:avLst>
              <a:gd name="adj" fmla="val 9003"/>
            </a:avLst>
          </a:prstGeom>
          <a:solidFill>
            <a:srgbClr val="628AC7"/>
          </a:solidFill>
        </p:spPr>
        <p:txBody>
          <a:bodyPr tIns="182880" bIns="0" anchor="ctr" anchorCtr="0"/>
          <a:lstStyle>
            <a:lvl1pPr algn="l" defTabSz="914400" rtl="0" eaLnBrk="1" latinLnBrk="0" hangingPunct="1">
              <a:lnSpc>
                <a:spcPts val="2740"/>
              </a:lnSpc>
              <a:spcBef>
                <a:spcPts val="300"/>
              </a:spcBef>
              <a:buNone/>
              <a:defRPr sz="3200" b="1" i="0" kern="1200">
                <a:solidFill>
                  <a:schemeClr val="bg1"/>
                </a:solidFill>
                <a:latin typeface="Kalinga" panose="020B0502040204020203" pitchFamily="34" charset="0"/>
                <a:ea typeface="+mj-ea"/>
                <a:cs typeface="Kalinga" panose="020B0502040204020203" pitchFamily="34" charset="0"/>
              </a:defRPr>
            </a:lvl1pPr>
          </a:lstStyle>
          <a:p>
            <a:endParaRPr lang="en-US"/>
          </a:p>
        </p:txBody>
      </p:sp>
      <p:sp>
        <p:nvSpPr>
          <p:cNvPr id="28" name="Text Placeholder 24">
            <a:extLst>
              <a:ext uri="{FF2B5EF4-FFF2-40B4-BE49-F238E27FC236}">
                <a16:creationId xmlns:a16="http://schemas.microsoft.com/office/drawing/2014/main" xmlns="" id="{47B8FED2-70A7-E843-A630-6BF1B7B8C11D}"/>
              </a:ext>
            </a:extLst>
          </p:cNvPr>
          <p:cNvSpPr>
            <a:spLocks noGrp="1"/>
          </p:cNvSpPr>
          <p:nvPr>
            <p:ph type="body" sz="quarter" idx="17"/>
          </p:nvPr>
        </p:nvSpPr>
        <p:spPr>
          <a:xfrm>
            <a:off x="1296148" y="4198948"/>
            <a:ext cx="2674620" cy="858230"/>
          </a:xfrm>
          <a:prstGeom prst="rect">
            <a:avLst/>
          </a:prstGeom>
        </p:spPr>
        <p:txBody>
          <a:bodyPr anchor="ctr" anchorCtr="0"/>
          <a:lstStyle>
            <a:lvl1pPr marL="0" marR="0" indent="0" algn="l" defTabSz="914400" rtl="0" eaLnBrk="1" fontAlgn="auto" latinLnBrk="0" hangingPunct="1">
              <a:lnSpc>
                <a:spcPct val="100000"/>
              </a:lnSpc>
              <a:spcBef>
                <a:spcPts val="0"/>
              </a:spcBef>
              <a:spcAft>
                <a:spcPts val="0"/>
              </a:spcAft>
              <a:buClrTx/>
              <a:buSzPct val="50000"/>
              <a:buFontTx/>
              <a:buNone/>
              <a:tabLst/>
              <a:defRPr sz="1200" b="0"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vl2pPr marL="457200" indent="0" algn="ctr">
              <a:buFontTx/>
              <a:buNone/>
              <a:defRPr sz="1200"/>
            </a:lvl2pPr>
            <a:lvl3pPr marL="914400" indent="0" algn="ctr">
              <a:buFontTx/>
              <a:buNone/>
              <a:defRPr sz="1200"/>
            </a:lvl3pPr>
            <a:lvl4pPr marL="1371600" indent="0" algn="ctr">
              <a:buFontTx/>
              <a:buNone/>
              <a:defRPr sz="1200"/>
            </a:lvl4pPr>
            <a:lvl5pPr marL="1828800" indent="0" algn="ctr">
              <a:buFontTx/>
              <a:buNone/>
              <a:defRPr sz="1200"/>
            </a:lvl5pPr>
          </a:lstStyle>
          <a:p>
            <a:pPr lvl="0"/>
            <a:r>
              <a:rPr lang="en-US"/>
              <a:t>Click to edit Master text styles</a:t>
            </a:r>
          </a:p>
          <a:p>
            <a:pPr marL="0" marR="0" lvl="0" indent="0" algn="l" defTabSz="914400" rtl="0" eaLnBrk="1" fontAlgn="auto" latinLnBrk="0" hangingPunct="1">
              <a:lnSpc>
                <a:spcPct val="100000"/>
              </a:lnSpc>
              <a:spcBef>
                <a:spcPts val="0"/>
              </a:spcBef>
              <a:spcAft>
                <a:spcPts val="0"/>
              </a:spcAft>
              <a:buClrTx/>
              <a:buSzPct val="50000"/>
              <a:buFontTx/>
              <a:buNone/>
              <a:tabLst/>
              <a:defRPr/>
            </a:pPr>
            <a:r>
              <a:rPr lang="en-US"/>
              <a:t>– text</a:t>
            </a:r>
            <a:br>
              <a:rPr lang="en-US"/>
            </a:br>
            <a:r>
              <a:rPr lang="en-US"/>
              <a:t>– text</a:t>
            </a:r>
          </a:p>
          <a:p>
            <a:pPr marL="0" marR="0" lvl="0" indent="0" algn="l" defTabSz="914400" rtl="0" eaLnBrk="1" fontAlgn="auto" latinLnBrk="0" hangingPunct="1">
              <a:lnSpc>
                <a:spcPct val="100000"/>
              </a:lnSpc>
              <a:spcBef>
                <a:spcPts val="0"/>
              </a:spcBef>
              <a:spcAft>
                <a:spcPts val="0"/>
              </a:spcAft>
              <a:buClrTx/>
              <a:buSzPct val="50000"/>
              <a:buFontTx/>
              <a:buNone/>
              <a:tabLst/>
              <a:defRPr/>
            </a:pPr>
            <a:r>
              <a:rPr lang="en-US"/>
              <a:t>– text</a:t>
            </a:r>
          </a:p>
        </p:txBody>
      </p:sp>
      <p:sp>
        <p:nvSpPr>
          <p:cNvPr id="29" name="Title 1">
            <a:extLst>
              <a:ext uri="{FF2B5EF4-FFF2-40B4-BE49-F238E27FC236}">
                <a16:creationId xmlns:a16="http://schemas.microsoft.com/office/drawing/2014/main" xmlns="" id="{03D6C05C-CB84-B747-B370-532F9AF2A979}"/>
              </a:ext>
            </a:extLst>
          </p:cNvPr>
          <p:cNvSpPr txBox="1">
            <a:spLocks/>
          </p:cNvSpPr>
          <p:nvPr userDrawn="1"/>
        </p:nvSpPr>
        <p:spPr>
          <a:xfrm>
            <a:off x="4898277" y="1748985"/>
            <a:ext cx="2949575" cy="961901"/>
          </a:xfrm>
          <a:prstGeom prst="roundRect">
            <a:avLst>
              <a:gd name="adj" fmla="val 9003"/>
            </a:avLst>
          </a:prstGeom>
          <a:solidFill>
            <a:srgbClr val="628AC7"/>
          </a:solidFill>
        </p:spPr>
        <p:txBody>
          <a:bodyPr tIns="182880" bIns="0" anchor="ctr" anchorCtr="0"/>
          <a:lstStyle>
            <a:lvl1pPr algn="l" defTabSz="914400" rtl="0" eaLnBrk="1" latinLnBrk="0" hangingPunct="1">
              <a:lnSpc>
                <a:spcPts val="2740"/>
              </a:lnSpc>
              <a:spcBef>
                <a:spcPts val="300"/>
              </a:spcBef>
              <a:buNone/>
              <a:defRPr sz="3200" b="1" i="0" kern="1200">
                <a:solidFill>
                  <a:schemeClr val="bg1"/>
                </a:solidFill>
                <a:latin typeface="Kalinga" panose="020B0502040204020203" pitchFamily="34" charset="0"/>
                <a:ea typeface="+mj-ea"/>
                <a:cs typeface="Kalinga" panose="020B0502040204020203" pitchFamily="34" charset="0"/>
              </a:defRPr>
            </a:lvl1pPr>
          </a:lstStyle>
          <a:p>
            <a:endParaRPr lang="en-US"/>
          </a:p>
        </p:txBody>
      </p:sp>
      <p:sp>
        <p:nvSpPr>
          <p:cNvPr id="30" name="Text Placeholder 24">
            <a:extLst>
              <a:ext uri="{FF2B5EF4-FFF2-40B4-BE49-F238E27FC236}">
                <a16:creationId xmlns:a16="http://schemas.microsoft.com/office/drawing/2014/main" xmlns="" id="{F41587B4-F979-C141-A601-A61DF7211288}"/>
              </a:ext>
            </a:extLst>
          </p:cNvPr>
          <p:cNvSpPr>
            <a:spLocks noGrp="1"/>
          </p:cNvSpPr>
          <p:nvPr>
            <p:ph type="body" sz="quarter" idx="18"/>
          </p:nvPr>
        </p:nvSpPr>
        <p:spPr>
          <a:xfrm>
            <a:off x="5028906" y="1800820"/>
            <a:ext cx="2674620" cy="858230"/>
          </a:xfrm>
          <a:prstGeom prst="rect">
            <a:avLst/>
          </a:prstGeom>
        </p:spPr>
        <p:txBody>
          <a:bodyPr anchor="ctr" anchorCtr="0"/>
          <a:lstStyle>
            <a:lvl1pPr marL="0" marR="0" indent="0" algn="l" defTabSz="914400" rtl="0" eaLnBrk="1" fontAlgn="auto" latinLnBrk="0" hangingPunct="1">
              <a:lnSpc>
                <a:spcPct val="100000"/>
              </a:lnSpc>
              <a:spcBef>
                <a:spcPts val="0"/>
              </a:spcBef>
              <a:spcAft>
                <a:spcPts val="0"/>
              </a:spcAft>
              <a:buClrTx/>
              <a:buSzPct val="50000"/>
              <a:buFontTx/>
              <a:buNone/>
              <a:tabLst/>
              <a:defRPr sz="1200" b="0"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vl2pPr marL="457200" indent="0" algn="ctr">
              <a:buFontTx/>
              <a:buNone/>
              <a:defRPr sz="1200"/>
            </a:lvl2pPr>
            <a:lvl3pPr marL="914400" indent="0" algn="ctr">
              <a:buFontTx/>
              <a:buNone/>
              <a:defRPr sz="1200"/>
            </a:lvl3pPr>
            <a:lvl4pPr marL="1371600" indent="0" algn="ctr">
              <a:buFontTx/>
              <a:buNone/>
              <a:defRPr sz="1200"/>
            </a:lvl4pPr>
            <a:lvl5pPr marL="1828800" indent="0" algn="ctr">
              <a:buFontTx/>
              <a:buNone/>
              <a:defRPr sz="1200"/>
            </a:lvl5pPr>
          </a:lstStyle>
          <a:p>
            <a:pPr lvl="0"/>
            <a:r>
              <a:rPr lang="en-US"/>
              <a:t>Click to edit Master text styles</a:t>
            </a:r>
          </a:p>
          <a:p>
            <a:pPr marL="0" marR="0" lvl="0" indent="0" algn="l" defTabSz="914400" rtl="0" eaLnBrk="1" fontAlgn="auto" latinLnBrk="0" hangingPunct="1">
              <a:lnSpc>
                <a:spcPct val="100000"/>
              </a:lnSpc>
              <a:spcBef>
                <a:spcPts val="0"/>
              </a:spcBef>
              <a:spcAft>
                <a:spcPts val="0"/>
              </a:spcAft>
              <a:buClrTx/>
              <a:buSzPct val="50000"/>
              <a:buFontTx/>
              <a:buNone/>
              <a:tabLst/>
              <a:defRPr/>
            </a:pPr>
            <a:r>
              <a:rPr lang="en-US"/>
              <a:t>– text</a:t>
            </a:r>
            <a:br>
              <a:rPr lang="en-US"/>
            </a:br>
            <a:r>
              <a:rPr lang="en-US"/>
              <a:t>– text</a:t>
            </a:r>
          </a:p>
          <a:p>
            <a:pPr marL="0" marR="0" lvl="0" indent="0" algn="l" defTabSz="914400" rtl="0" eaLnBrk="1" fontAlgn="auto" latinLnBrk="0" hangingPunct="1">
              <a:lnSpc>
                <a:spcPct val="100000"/>
              </a:lnSpc>
              <a:spcBef>
                <a:spcPts val="0"/>
              </a:spcBef>
              <a:spcAft>
                <a:spcPts val="0"/>
              </a:spcAft>
              <a:buClrTx/>
              <a:buSzPct val="50000"/>
              <a:buFontTx/>
              <a:buNone/>
              <a:tabLst/>
              <a:defRPr/>
            </a:pPr>
            <a:r>
              <a:rPr lang="en-US"/>
              <a:t>– text</a:t>
            </a:r>
          </a:p>
        </p:txBody>
      </p:sp>
      <p:sp>
        <p:nvSpPr>
          <p:cNvPr id="31" name="Title 1">
            <a:extLst>
              <a:ext uri="{FF2B5EF4-FFF2-40B4-BE49-F238E27FC236}">
                <a16:creationId xmlns:a16="http://schemas.microsoft.com/office/drawing/2014/main" xmlns="" id="{738BB006-200F-7542-BB61-FDC7188F564D}"/>
              </a:ext>
            </a:extLst>
          </p:cNvPr>
          <p:cNvSpPr txBox="1">
            <a:spLocks/>
          </p:cNvSpPr>
          <p:nvPr userDrawn="1"/>
        </p:nvSpPr>
        <p:spPr>
          <a:xfrm>
            <a:off x="4898277" y="2948049"/>
            <a:ext cx="2949575" cy="961901"/>
          </a:xfrm>
          <a:prstGeom prst="roundRect">
            <a:avLst>
              <a:gd name="adj" fmla="val 9003"/>
            </a:avLst>
          </a:prstGeom>
          <a:solidFill>
            <a:srgbClr val="628AC7"/>
          </a:solidFill>
        </p:spPr>
        <p:txBody>
          <a:bodyPr tIns="182880" bIns="0" anchor="ctr" anchorCtr="0"/>
          <a:lstStyle>
            <a:lvl1pPr algn="l" defTabSz="914400" rtl="0" eaLnBrk="1" latinLnBrk="0" hangingPunct="1">
              <a:lnSpc>
                <a:spcPts val="2740"/>
              </a:lnSpc>
              <a:spcBef>
                <a:spcPts val="300"/>
              </a:spcBef>
              <a:buNone/>
              <a:defRPr sz="3200" b="1" i="0" kern="1200">
                <a:solidFill>
                  <a:schemeClr val="bg1"/>
                </a:solidFill>
                <a:latin typeface="Kalinga" panose="020B0502040204020203" pitchFamily="34" charset="0"/>
                <a:ea typeface="+mj-ea"/>
                <a:cs typeface="Kalinga" panose="020B0502040204020203" pitchFamily="34" charset="0"/>
              </a:defRPr>
            </a:lvl1pPr>
          </a:lstStyle>
          <a:p>
            <a:endParaRPr lang="en-US"/>
          </a:p>
        </p:txBody>
      </p:sp>
      <p:sp>
        <p:nvSpPr>
          <p:cNvPr id="32" name="Text Placeholder 24">
            <a:extLst>
              <a:ext uri="{FF2B5EF4-FFF2-40B4-BE49-F238E27FC236}">
                <a16:creationId xmlns:a16="http://schemas.microsoft.com/office/drawing/2014/main" xmlns="" id="{55A88551-9933-2E41-91C8-7C640B8D9872}"/>
              </a:ext>
            </a:extLst>
          </p:cNvPr>
          <p:cNvSpPr>
            <a:spLocks noGrp="1"/>
          </p:cNvSpPr>
          <p:nvPr>
            <p:ph type="body" sz="quarter" idx="19"/>
          </p:nvPr>
        </p:nvSpPr>
        <p:spPr>
          <a:xfrm>
            <a:off x="5028906" y="2999884"/>
            <a:ext cx="2674620" cy="858230"/>
          </a:xfrm>
          <a:prstGeom prst="rect">
            <a:avLst/>
          </a:prstGeom>
        </p:spPr>
        <p:txBody>
          <a:bodyPr anchor="ctr" anchorCtr="0"/>
          <a:lstStyle>
            <a:lvl1pPr marL="0" marR="0" indent="0" algn="l" defTabSz="914400" rtl="0" eaLnBrk="1" fontAlgn="auto" latinLnBrk="0" hangingPunct="1">
              <a:lnSpc>
                <a:spcPct val="100000"/>
              </a:lnSpc>
              <a:spcBef>
                <a:spcPts val="0"/>
              </a:spcBef>
              <a:spcAft>
                <a:spcPts val="0"/>
              </a:spcAft>
              <a:buClrTx/>
              <a:buSzPct val="50000"/>
              <a:buFontTx/>
              <a:buNone/>
              <a:tabLst/>
              <a:defRPr sz="1200" b="0"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vl2pPr marL="457200" indent="0" algn="ctr">
              <a:buFontTx/>
              <a:buNone/>
              <a:defRPr sz="1200"/>
            </a:lvl2pPr>
            <a:lvl3pPr marL="914400" indent="0" algn="ctr">
              <a:buFontTx/>
              <a:buNone/>
              <a:defRPr sz="1200"/>
            </a:lvl3pPr>
            <a:lvl4pPr marL="1371600" indent="0" algn="ctr">
              <a:buFontTx/>
              <a:buNone/>
              <a:defRPr sz="1200"/>
            </a:lvl4pPr>
            <a:lvl5pPr marL="1828800" indent="0" algn="ctr">
              <a:buFontTx/>
              <a:buNone/>
              <a:defRPr sz="1200"/>
            </a:lvl5pPr>
          </a:lstStyle>
          <a:p>
            <a:pPr lvl="0"/>
            <a:r>
              <a:rPr lang="en-US"/>
              <a:t>Click to edit Master text styles</a:t>
            </a:r>
          </a:p>
          <a:p>
            <a:pPr marL="0" marR="0" lvl="0" indent="0" algn="l" defTabSz="914400" rtl="0" eaLnBrk="1" fontAlgn="auto" latinLnBrk="0" hangingPunct="1">
              <a:lnSpc>
                <a:spcPct val="100000"/>
              </a:lnSpc>
              <a:spcBef>
                <a:spcPts val="0"/>
              </a:spcBef>
              <a:spcAft>
                <a:spcPts val="0"/>
              </a:spcAft>
              <a:buClrTx/>
              <a:buSzPct val="50000"/>
              <a:buFontTx/>
              <a:buNone/>
              <a:tabLst/>
              <a:defRPr/>
            </a:pPr>
            <a:r>
              <a:rPr lang="en-US"/>
              <a:t>– text</a:t>
            </a:r>
            <a:br>
              <a:rPr lang="en-US"/>
            </a:br>
            <a:r>
              <a:rPr lang="en-US"/>
              <a:t>– text</a:t>
            </a:r>
          </a:p>
          <a:p>
            <a:pPr marL="0" marR="0" lvl="0" indent="0" algn="l" defTabSz="914400" rtl="0" eaLnBrk="1" fontAlgn="auto" latinLnBrk="0" hangingPunct="1">
              <a:lnSpc>
                <a:spcPct val="100000"/>
              </a:lnSpc>
              <a:spcBef>
                <a:spcPts val="0"/>
              </a:spcBef>
              <a:spcAft>
                <a:spcPts val="0"/>
              </a:spcAft>
              <a:buClrTx/>
              <a:buSzPct val="50000"/>
              <a:buFontTx/>
              <a:buNone/>
              <a:tabLst/>
              <a:defRPr/>
            </a:pPr>
            <a:r>
              <a:rPr lang="en-US"/>
              <a:t>– text</a:t>
            </a:r>
          </a:p>
        </p:txBody>
      </p:sp>
      <p:sp>
        <p:nvSpPr>
          <p:cNvPr id="33" name="Title 1">
            <a:extLst>
              <a:ext uri="{FF2B5EF4-FFF2-40B4-BE49-F238E27FC236}">
                <a16:creationId xmlns:a16="http://schemas.microsoft.com/office/drawing/2014/main" xmlns="" id="{DFBC0DD6-E57C-AC44-855D-A9E6C31D4A02}"/>
              </a:ext>
            </a:extLst>
          </p:cNvPr>
          <p:cNvSpPr txBox="1">
            <a:spLocks/>
          </p:cNvSpPr>
          <p:nvPr userDrawn="1"/>
        </p:nvSpPr>
        <p:spPr>
          <a:xfrm>
            <a:off x="4898277" y="4147113"/>
            <a:ext cx="2949575" cy="961901"/>
          </a:xfrm>
          <a:prstGeom prst="roundRect">
            <a:avLst>
              <a:gd name="adj" fmla="val 9003"/>
            </a:avLst>
          </a:prstGeom>
          <a:solidFill>
            <a:srgbClr val="628AC7"/>
          </a:solidFill>
        </p:spPr>
        <p:txBody>
          <a:bodyPr tIns="182880" bIns="0" anchor="ctr" anchorCtr="0"/>
          <a:lstStyle>
            <a:lvl1pPr algn="l" defTabSz="914400" rtl="0" eaLnBrk="1" latinLnBrk="0" hangingPunct="1">
              <a:lnSpc>
                <a:spcPts val="2740"/>
              </a:lnSpc>
              <a:spcBef>
                <a:spcPts val="300"/>
              </a:spcBef>
              <a:buNone/>
              <a:defRPr sz="3200" b="1" i="0" kern="1200">
                <a:solidFill>
                  <a:schemeClr val="bg1"/>
                </a:solidFill>
                <a:latin typeface="Kalinga" panose="020B0502040204020203" pitchFamily="34" charset="0"/>
                <a:ea typeface="+mj-ea"/>
                <a:cs typeface="Kalinga" panose="020B0502040204020203" pitchFamily="34" charset="0"/>
              </a:defRPr>
            </a:lvl1pPr>
          </a:lstStyle>
          <a:p>
            <a:endParaRPr lang="en-US"/>
          </a:p>
        </p:txBody>
      </p:sp>
      <p:sp>
        <p:nvSpPr>
          <p:cNvPr id="34" name="Text Placeholder 24">
            <a:extLst>
              <a:ext uri="{FF2B5EF4-FFF2-40B4-BE49-F238E27FC236}">
                <a16:creationId xmlns:a16="http://schemas.microsoft.com/office/drawing/2014/main" xmlns="" id="{7DDD68CD-52C4-2E44-9BD3-AA436429AAAD}"/>
              </a:ext>
            </a:extLst>
          </p:cNvPr>
          <p:cNvSpPr>
            <a:spLocks noGrp="1"/>
          </p:cNvSpPr>
          <p:nvPr>
            <p:ph type="body" sz="quarter" idx="20"/>
          </p:nvPr>
        </p:nvSpPr>
        <p:spPr>
          <a:xfrm>
            <a:off x="5028906" y="4198948"/>
            <a:ext cx="2674620" cy="858230"/>
          </a:xfrm>
          <a:prstGeom prst="rect">
            <a:avLst/>
          </a:prstGeom>
        </p:spPr>
        <p:txBody>
          <a:bodyPr anchor="ctr" anchorCtr="0"/>
          <a:lstStyle>
            <a:lvl1pPr marL="0" marR="0" indent="0" algn="l" defTabSz="914400" rtl="0" eaLnBrk="1" fontAlgn="auto" latinLnBrk="0" hangingPunct="1">
              <a:lnSpc>
                <a:spcPct val="100000"/>
              </a:lnSpc>
              <a:spcBef>
                <a:spcPts val="0"/>
              </a:spcBef>
              <a:spcAft>
                <a:spcPts val="0"/>
              </a:spcAft>
              <a:buClrTx/>
              <a:buSzPct val="50000"/>
              <a:buFontTx/>
              <a:buNone/>
              <a:tabLst/>
              <a:defRPr sz="1200" b="0"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vl2pPr marL="457200" indent="0" algn="ctr">
              <a:buFontTx/>
              <a:buNone/>
              <a:defRPr sz="1200"/>
            </a:lvl2pPr>
            <a:lvl3pPr marL="914400" indent="0" algn="ctr">
              <a:buFontTx/>
              <a:buNone/>
              <a:defRPr sz="1200"/>
            </a:lvl3pPr>
            <a:lvl4pPr marL="1371600" indent="0" algn="ctr">
              <a:buFontTx/>
              <a:buNone/>
              <a:defRPr sz="1200"/>
            </a:lvl4pPr>
            <a:lvl5pPr marL="1828800" indent="0" algn="ctr">
              <a:buFontTx/>
              <a:buNone/>
              <a:defRPr sz="1200"/>
            </a:lvl5pPr>
          </a:lstStyle>
          <a:p>
            <a:pPr lvl="0"/>
            <a:r>
              <a:rPr lang="en-US"/>
              <a:t>Click to edit Master text styles</a:t>
            </a:r>
          </a:p>
          <a:p>
            <a:pPr marL="0" marR="0" lvl="0" indent="0" algn="l" defTabSz="914400" rtl="0" eaLnBrk="1" fontAlgn="auto" latinLnBrk="0" hangingPunct="1">
              <a:lnSpc>
                <a:spcPct val="100000"/>
              </a:lnSpc>
              <a:spcBef>
                <a:spcPts val="0"/>
              </a:spcBef>
              <a:spcAft>
                <a:spcPts val="0"/>
              </a:spcAft>
              <a:buClrTx/>
              <a:buSzPct val="50000"/>
              <a:buFontTx/>
              <a:buNone/>
              <a:tabLst/>
              <a:defRPr/>
            </a:pPr>
            <a:r>
              <a:rPr lang="en-US"/>
              <a:t>– text</a:t>
            </a:r>
            <a:br>
              <a:rPr lang="en-US"/>
            </a:br>
            <a:r>
              <a:rPr lang="en-US"/>
              <a:t>– text</a:t>
            </a:r>
          </a:p>
          <a:p>
            <a:pPr marL="0" marR="0" lvl="0" indent="0" algn="l" defTabSz="914400" rtl="0" eaLnBrk="1" fontAlgn="auto" latinLnBrk="0" hangingPunct="1">
              <a:lnSpc>
                <a:spcPct val="100000"/>
              </a:lnSpc>
              <a:spcBef>
                <a:spcPts val="0"/>
              </a:spcBef>
              <a:spcAft>
                <a:spcPts val="0"/>
              </a:spcAft>
              <a:buClrTx/>
              <a:buSzPct val="50000"/>
              <a:buFontTx/>
              <a:buNone/>
              <a:tabLst/>
              <a:defRPr/>
            </a:pPr>
            <a:r>
              <a:rPr lang="en-US"/>
              <a:t>– text</a:t>
            </a:r>
          </a:p>
        </p:txBody>
      </p:sp>
    </p:spTree>
    <p:extLst>
      <p:ext uri="{BB962C8B-B14F-4D97-AF65-F5344CB8AC3E}">
        <p14:creationId xmlns:p14="http://schemas.microsoft.com/office/powerpoint/2010/main" val="19105154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A5185C-474B-DE49-8D23-3A238E406120}"/>
              </a:ext>
            </a:extLst>
          </p:cNvPr>
          <p:cNvSpPr>
            <a:spLocks noGrp="1"/>
          </p:cNvSpPr>
          <p:nvPr>
            <p:ph type="ctrTitle" hasCustomPrompt="1"/>
          </p:nvPr>
        </p:nvSpPr>
        <p:spPr>
          <a:xfrm>
            <a:off x="640080" y="2886573"/>
            <a:ext cx="6858000" cy="786359"/>
          </a:xfrm>
          <a:prstGeom prst="rect">
            <a:avLst/>
          </a:prstGeom>
        </p:spPr>
        <p:txBody>
          <a:bodyPr anchor="t" anchorCtr="0">
            <a:normAutofit/>
          </a:bodyPr>
          <a:lstStyle>
            <a:lvl1pPr algn="l">
              <a:defRPr sz="3600" b="1" i="0" spc="-120" baseline="0">
                <a:solidFill>
                  <a:schemeClr val="accent6"/>
                </a:solidFill>
                <a:latin typeface="Kalinga" panose="020B0502040204020203" pitchFamily="34" charset="0"/>
                <a:cs typeface="Kalinga" panose="020B0502040204020203" pitchFamily="34" charset="0"/>
              </a:defRPr>
            </a:lvl1pPr>
          </a:lstStyle>
          <a:p>
            <a:r>
              <a:rPr lang="en-US"/>
              <a:t>Thank You</a:t>
            </a:r>
          </a:p>
        </p:txBody>
      </p:sp>
      <p:sp>
        <p:nvSpPr>
          <p:cNvPr id="5" name="Footer Placeholder 4">
            <a:extLst>
              <a:ext uri="{FF2B5EF4-FFF2-40B4-BE49-F238E27FC236}">
                <a16:creationId xmlns:a16="http://schemas.microsoft.com/office/drawing/2014/main" xmlns="" id="{346FDB2C-6530-664E-9CB0-4257FD39D862}"/>
              </a:ext>
            </a:extLst>
          </p:cNvPr>
          <p:cNvSpPr>
            <a:spLocks noGrp="1"/>
          </p:cNvSpPr>
          <p:nvPr>
            <p:ph type="ftr" sz="quarter" idx="11"/>
          </p:nvPr>
        </p:nvSpPr>
        <p:spPr>
          <a:xfrm>
            <a:off x="228600" y="6603999"/>
            <a:ext cx="3086100" cy="254001"/>
          </a:xfrm>
        </p:spPr>
        <p:txBody>
          <a:bodyPr/>
          <a:lstStyle>
            <a:lvl1pPr algn="l">
              <a:defRPr sz="800" b="0"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Copyright 2020 Prometric. All rights reserved.</a:t>
            </a:r>
          </a:p>
        </p:txBody>
      </p:sp>
      <p:sp>
        <p:nvSpPr>
          <p:cNvPr id="6" name="Slide Number Placeholder 5">
            <a:extLst>
              <a:ext uri="{FF2B5EF4-FFF2-40B4-BE49-F238E27FC236}">
                <a16:creationId xmlns:a16="http://schemas.microsoft.com/office/drawing/2014/main" xmlns="" id="{2334ADDD-00D4-E048-AB10-E1A599A95A0B}"/>
              </a:ext>
            </a:extLst>
          </p:cNvPr>
          <p:cNvSpPr>
            <a:spLocks noGrp="1"/>
          </p:cNvSpPr>
          <p:nvPr>
            <p:ph type="sldNum" sz="quarter" idx="12"/>
          </p:nvPr>
        </p:nvSpPr>
        <p:spPr>
          <a:xfrm>
            <a:off x="8483600" y="6112510"/>
            <a:ext cx="438150" cy="365125"/>
          </a:xfrm>
        </p:spPr>
        <p:txBody>
          <a:bodyPr/>
          <a:lstStyle>
            <a:lvl1pPr>
              <a:defRPr>
                <a:solidFill>
                  <a:schemeClr val="tx1"/>
                </a:solidFill>
              </a:defRPr>
            </a:lvl1pPr>
          </a:lstStyle>
          <a:p>
            <a:fld id="{5F1800AE-3900-DC4E-9ECF-918862A1B1D3}" type="slidenum">
              <a:rPr lang="en-US" smtClean="0"/>
              <a:pPr/>
              <a:t>‹#›</a:t>
            </a:fld>
            <a:endParaRPr lang="en-US"/>
          </a:p>
        </p:txBody>
      </p:sp>
      <p:sp>
        <p:nvSpPr>
          <p:cNvPr id="4" name="Picture Placeholder 3">
            <a:extLst>
              <a:ext uri="{FF2B5EF4-FFF2-40B4-BE49-F238E27FC236}">
                <a16:creationId xmlns:a16="http://schemas.microsoft.com/office/drawing/2014/main" xmlns="" id="{D8AE5B55-CD0E-4822-A0DC-FD7592F9D95B}"/>
              </a:ext>
            </a:extLst>
          </p:cNvPr>
          <p:cNvSpPr>
            <a:spLocks noGrp="1"/>
          </p:cNvSpPr>
          <p:nvPr>
            <p:ph type="pic" sz="quarter" idx="13"/>
          </p:nvPr>
        </p:nvSpPr>
        <p:spPr>
          <a:xfrm>
            <a:off x="731838" y="5810250"/>
            <a:ext cx="2044700" cy="515938"/>
          </a:xfrm>
          <a:prstGeom prst="rect">
            <a:avLst/>
          </a:prstGeom>
        </p:spPr>
        <p:txBody>
          <a:bodyPr/>
          <a:lstStyle/>
          <a:p>
            <a:endParaRPr lang="en-US"/>
          </a:p>
        </p:txBody>
      </p:sp>
    </p:spTree>
    <p:extLst>
      <p:ext uri="{BB962C8B-B14F-4D97-AF65-F5344CB8AC3E}">
        <p14:creationId xmlns:p14="http://schemas.microsoft.com/office/powerpoint/2010/main" val="31434626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General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4200" y="274638"/>
            <a:ext cx="6096000" cy="792162"/>
          </a:xfrm>
          <a:prstGeom prst="rect">
            <a:avLst/>
          </a:prstGeom>
        </p:spPr>
        <p:txBody>
          <a:bodyPr/>
          <a:lstStyle/>
          <a:p>
            <a:r>
              <a:rPr lang="en-US" dirty="0"/>
              <a:t>MASTER TITLE STYLE</a:t>
            </a:r>
          </a:p>
        </p:txBody>
      </p:sp>
      <p:sp>
        <p:nvSpPr>
          <p:cNvPr id="3" name="Content Placeholder 2"/>
          <p:cNvSpPr>
            <a:spLocks noGrp="1"/>
          </p:cNvSpPr>
          <p:nvPr>
            <p:ph idx="1"/>
          </p:nvPr>
        </p:nvSpPr>
        <p:spPr>
          <a:xfrm>
            <a:off x="407400" y="1219202"/>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F3B649F8-C168-42AF-A566-5297E1A91B6D}" type="slidenum">
              <a:rPr lang="en-US" smtClean="0"/>
              <a:t>‹#›</a:t>
            </a:fld>
            <a:endParaRPr lang="en-US"/>
          </a:p>
        </p:txBody>
      </p:sp>
    </p:spTree>
    <p:extLst>
      <p:ext uri="{BB962C8B-B14F-4D97-AF65-F5344CB8AC3E}">
        <p14:creationId xmlns:p14="http://schemas.microsoft.com/office/powerpoint/2010/main" val="2094915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16837" y="2206487"/>
            <a:ext cx="5347252" cy="1898374"/>
          </a:xfrm>
        </p:spPr>
        <p:txBody>
          <a:bodyPr anchor="ctr">
            <a:normAutofit/>
          </a:bodyPr>
          <a:lstStyle>
            <a:lvl1pPr marL="0" indent="0" algn="l">
              <a:lnSpc>
                <a:spcPct val="100000"/>
              </a:lnSpc>
              <a:spcBef>
                <a:spcPts val="0"/>
              </a:spcBef>
              <a:defRPr sz="4000" spc="-50" baseline="0">
                <a:solidFill>
                  <a:schemeClr val="bg1"/>
                </a:solidFill>
              </a:defRPr>
            </a:lvl1pPr>
          </a:lstStyle>
          <a:p>
            <a:r>
              <a:rPr lang="en-US"/>
              <a:t>Global Test Delivery Partnership</a:t>
            </a:r>
          </a:p>
        </p:txBody>
      </p:sp>
      <p:sp>
        <p:nvSpPr>
          <p:cNvPr id="3" name="Subtitle 2"/>
          <p:cNvSpPr>
            <a:spLocks noGrp="1"/>
          </p:cNvSpPr>
          <p:nvPr>
            <p:ph type="subTitle" idx="1" hasCustomPrompt="1"/>
          </p:nvPr>
        </p:nvSpPr>
        <p:spPr>
          <a:xfrm>
            <a:off x="516837" y="4363275"/>
            <a:ext cx="5347252" cy="1063487"/>
          </a:xfrm>
        </p:spPr>
        <p:txBody>
          <a:bodyPr>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to the Australian Dental Council</a:t>
            </a:r>
          </a:p>
          <a:p>
            <a:r>
              <a:rPr lang="en-US"/>
              <a:t>Melbourne VIC Australia</a:t>
            </a:r>
          </a:p>
          <a:p>
            <a:r>
              <a:rPr lang="en-US"/>
              <a:t>August 7, 2019</a:t>
            </a:r>
          </a:p>
        </p:txBody>
      </p:sp>
      <p:sp>
        <p:nvSpPr>
          <p:cNvPr id="5" name="Picture Placeholder 8">
            <a:extLst>
              <a:ext uri="{FF2B5EF4-FFF2-40B4-BE49-F238E27FC236}">
                <a16:creationId xmlns:a16="http://schemas.microsoft.com/office/drawing/2014/main" xmlns="" id="{80093378-8CD0-470F-AFAB-5E1CAD1B96CC}"/>
              </a:ext>
            </a:extLst>
          </p:cNvPr>
          <p:cNvSpPr>
            <a:spLocks noGrp="1"/>
          </p:cNvSpPr>
          <p:nvPr>
            <p:ph type="pic" sz="quarter" idx="14" hasCustomPrompt="1"/>
          </p:nvPr>
        </p:nvSpPr>
        <p:spPr>
          <a:xfrm>
            <a:off x="516837" y="6139324"/>
            <a:ext cx="1931987" cy="439737"/>
          </a:xfrm>
        </p:spPr>
        <p:txBody>
          <a:bodyPr>
            <a:normAutofit/>
          </a:bodyPr>
          <a:lstStyle>
            <a:lvl1pPr>
              <a:defRPr sz="1000" baseline="0"/>
            </a:lvl1pPr>
          </a:lstStyle>
          <a:p>
            <a:r>
              <a:rPr lang="en-US"/>
              <a:t>Client logo here</a:t>
            </a:r>
          </a:p>
        </p:txBody>
      </p:sp>
    </p:spTree>
    <p:extLst>
      <p:ext uri="{BB962C8B-B14F-4D97-AF65-F5344CB8AC3E}">
        <p14:creationId xmlns:p14="http://schemas.microsoft.com/office/powerpoint/2010/main" val="31257149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Section Slide">
    <p:spTree>
      <p:nvGrpSpPr>
        <p:cNvPr id="1" name=""/>
        <p:cNvGrpSpPr/>
        <p:nvPr/>
      </p:nvGrpSpPr>
      <p:grpSpPr>
        <a:xfrm>
          <a:off x="0" y="0"/>
          <a:ext cx="0" cy="0"/>
          <a:chOff x="0" y="0"/>
          <a:chExt cx="0" cy="0"/>
        </a:xfrm>
      </p:grpSpPr>
      <p:sp>
        <p:nvSpPr>
          <p:cNvPr id="2" name="Title 1"/>
          <p:cNvSpPr>
            <a:spLocks noGrp="1"/>
          </p:cNvSpPr>
          <p:nvPr>
            <p:ph type="title"/>
          </p:nvPr>
        </p:nvSpPr>
        <p:spPr>
          <a:xfrm>
            <a:off x="722313" y="3100389"/>
            <a:ext cx="7772400" cy="1362075"/>
          </a:xfrm>
          <a:prstGeom prst="rect">
            <a:avLst/>
          </a:prstGeom>
        </p:spPr>
        <p:txBody>
          <a:bodyPr wrap="square" anchor="t">
            <a:normAutofit/>
          </a:bodyPr>
          <a:lstStyle>
            <a:lvl1pPr algn="l">
              <a:defRPr sz="2400" b="0" cap="all"/>
            </a:lvl1pPr>
          </a:lstStyle>
          <a:p>
            <a:r>
              <a:rPr lang="en-US"/>
              <a:t>Click to edit Master title style</a:t>
            </a:r>
            <a:endParaRPr lang="en-US" dirty="0"/>
          </a:p>
        </p:txBody>
      </p:sp>
      <p:sp>
        <p:nvSpPr>
          <p:cNvPr id="3" name="Text Placeholder 2"/>
          <p:cNvSpPr>
            <a:spLocks noGrp="1"/>
          </p:cNvSpPr>
          <p:nvPr>
            <p:ph type="body" idx="1"/>
          </p:nvPr>
        </p:nvSpPr>
        <p:spPr>
          <a:xfrm>
            <a:off x="722313" y="1524002"/>
            <a:ext cx="7772400" cy="1500187"/>
          </a:xfrm>
          <a:prstGeom prst="rect">
            <a:avLst/>
          </a:prstGeom>
        </p:spPr>
        <p:txBody>
          <a:bodyPr anchor="b">
            <a:normAutofit/>
          </a:bodyPr>
          <a:lstStyle>
            <a:lvl1pPr marL="0" indent="0">
              <a:buNone/>
              <a:defRPr sz="1800">
                <a:solidFill>
                  <a:srgbClr val="7BBE30"/>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a:solidFill>
                  <a:srgbClr val="7BBE30"/>
                </a:solidFill>
              </a:defRPr>
            </a:lvl1pPr>
          </a:lstStyle>
          <a:p>
            <a:fld id="{F3B649F8-C168-42AF-A566-5297E1A91B6D}" type="slidenum">
              <a:rPr lang="en-US" smtClean="0"/>
              <a:t>‹#›</a:t>
            </a:fld>
            <a:endParaRPr lang="en-US"/>
          </a:p>
        </p:txBody>
      </p:sp>
    </p:spTree>
    <p:extLst>
      <p:ext uri="{BB962C8B-B14F-4D97-AF65-F5344CB8AC3E}">
        <p14:creationId xmlns:p14="http://schemas.microsoft.com/office/powerpoint/2010/main" val="36702275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a:prstGeom prst="rect">
            <a:avLst/>
          </a:prstGeom>
        </p:spPr>
        <p:txBody>
          <a:bodyPr/>
          <a:lstStyle/>
          <a:p>
            <a:r>
              <a:rPr lang="en-US"/>
              <a:t>Click to edit Master title style</a:t>
            </a:r>
          </a:p>
        </p:txBody>
      </p:sp>
      <p:sp>
        <p:nvSpPr>
          <p:cNvPr id="3" name="ClipArt Placeholder 2"/>
          <p:cNvSpPr>
            <a:spLocks noGrp="1"/>
          </p:cNvSpPr>
          <p:nvPr>
            <p:ph type="clipArt" sz="half" idx="1"/>
          </p:nvPr>
        </p:nvSpPr>
        <p:spPr>
          <a:xfrm>
            <a:off x="457200" y="1981200"/>
            <a:ext cx="4038600" cy="3886200"/>
          </a:xfrm>
          <a:prstGeom prst="rect">
            <a:avLst/>
          </a:prstGeom>
        </p:spPr>
        <p:txBody>
          <a:bodyPr/>
          <a:lstStyle/>
          <a:p>
            <a:pPr lvl="0"/>
            <a:endParaRPr lang="en-US" noProof="0"/>
          </a:p>
        </p:txBody>
      </p:sp>
      <p:sp>
        <p:nvSpPr>
          <p:cNvPr id="4" name="Text Placeholder 3"/>
          <p:cNvSpPr>
            <a:spLocks noGrp="1"/>
          </p:cNvSpPr>
          <p:nvPr>
            <p:ph type="body" sz="half" idx="2"/>
          </p:nvPr>
        </p:nvSpPr>
        <p:spPr>
          <a:xfrm>
            <a:off x="4648200" y="1981200"/>
            <a:ext cx="4038600" cy="3886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3124200" y="6248400"/>
            <a:ext cx="2895600" cy="457200"/>
          </a:xfr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1"/>
          </p:nvPr>
        </p:nvSpPr>
        <p:spPr>
          <a:xfrm>
            <a:off x="6553200" y="6248400"/>
            <a:ext cx="2133600" cy="457200"/>
          </a:xfrm>
        </p:spPr>
        <p:txBody>
          <a:bodyPr/>
          <a:lstStyle>
            <a:lvl1pPr>
              <a:defRPr/>
            </a:lvl1pPr>
          </a:lstStyle>
          <a:p>
            <a:pPr>
              <a:defRPr/>
            </a:pPr>
            <a:fld id="{ECE089FB-CFF5-4180-BE51-2E416C53F87B}" type="slidenum">
              <a:rPr lang="en-US" altLang="en-US"/>
              <a:pPr>
                <a:defRPr/>
              </a:pPr>
              <a:t>‹#›</a:t>
            </a:fld>
            <a:endParaRPr lang="en-US" altLang="en-US"/>
          </a:p>
        </p:txBody>
      </p:sp>
      <p:sp>
        <p:nvSpPr>
          <p:cNvPr id="7" name="Date Placeholder 6"/>
          <p:cNvSpPr>
            <a:spLocks noGrp="1"/>
          </p:cNvSpPr>
          <p:nvPr>
            <p:ph type="dt" sz="half" idx="12"/>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Tree>
    <p:extLst>
      <p:ext uri="{BB962C8B-B14F-4D97-AF65-F5344CB8AC3E}">
        <p14:creationId xmlns:p14="http://schemas.microsoft.com/office/powerpoint/2010/main" val="2598031375"/>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7200" y="1981200"/>
            <a:ext cx="4038600" cy="3886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3886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3124200" y="6248400"/>
            <a:ext cx="2895600" cy="457200"/>
          </a:xfrm>
        </p:spPr>
        <p:txBody>
          <a:bodyPr wrap="square" numCol="1" anchor="t" anchorCtr="0" compatLnSpc="1">
            <a:prstTxWarp prst="textNoShape">
              <a:avLst/>
            </a:prstTxWarp>
          </a:bodyPr>
          <a:lstStyle>
            <a:lvl1pPr eaLnBrk="0" hangingPunct="0">
              <a:lnSpc>
                <a:spcPts val="2600"/>
              </a:lnSpc>
              <a:defRPr/>
            </a:lvl1pPr>
          </a:lstStyle>
          <a:p>
            <a:pPr>
              <a:defRPr/>
            </a:pPr>
            <a:r>
              <a:rPr lang="en-US"/>
              <a:t>Copyright © 2011 Prometric. All rights reserved.</a:t>
            </a:r>
          </a:p>
        </p:txBody>
      </p:sp>
      <p:sp>
        <p:nvSpPr>
          <p:cNvPr id="6" name="Slide Number Placeholder 5"/>
          <p:cNvSpPr>
            <a:spLocks noGrp="1"/>
          </p:cNvSpPr>
          <p:nvPr>
            <p:ph type="sldNum" sz="quarter" idx="11"/>
          </p:nvPr>
        </p:nvSpPr>
        <p:spPr>
          <a:xfrm>
            <a:off x="6553200" y="6248400"/>
            <a:ext cx="2133600" cy="457200"/>
          </a:xfrm>
        </p:spPr>
        <p:txBody>
          <a:bodyPr anchor="t"/>
          <a:lstStyle>
            <a:lvl1pPr eaLnBrk="0" hangingPunct="0">
              <a:lnSpc>
                <a:spcPts val="2600"/>
              </a:lnSpc>
              <a:defRPr/>
            </a:lvl1pPr>
          </a:lstStyle>
          <a:p>
            <a:pPr>
              <a:defRPr/>
            </a:pPr>
            <a:fld id="{F1FE9A82-FE4C-4599-9C2E-5476202B6800}" type="slidenum">
              <a:rPr lang="en-US" altLang="en-US"/>
              <a:pPr>
                <a:defRPr/>
              </a:pPr>
              <a:t>‹#›</a:t>
            </a:fld>
            <a:endParaRPr lang="en-US" altLang="en-US"/>
          </a:p>
        </p:txBody>
      </p:sp>
      <p:sp>
        <p:nvSpPr>
          <p:cNvPr id="7" name="Date Placeholder 6"/>
          <p:cNvSpPr>
            <a:spLocks noGrp="1"/>
          </p:cNvSpPr>
          <p:nvPr>
            <p:ph type="dt" sz="half" idx="12"/>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0" hangingPunct="0">
              <a:lnSpc>
                <a:spcPts val="2600"/>
              </a:lnSpc>
              <a:defRPr>
                <a:latin typeface="Arial" charset="0"/>
              </a:defRPr>
            </a:lvl1pPr>
          </a:lstStyle>
          <a:p>
            <a:pPr>
              <a:defRPr/>
            </a:pPr>
            <a:endParaRPr lang="en-US"/>
          </a:p>
        </p:txBody>
      </p:sp>
    </p:spTree>
    <p:extLst>
      <p:ext uri="{BB962C8B-B14F-4D97-AF65-F5344CB8AC3E}">
        <p14:creationId xmlns:p14="http://schemas.microsoft.com/office/powerpoint/2010/main" val="1842160217"/>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FA4E9162-B030-F34D-B926-F0913A8F1888}"/>
              </a:ext>
            </a:extLst>
          </p:cNvPr>
          <p:cNvSpPr/>
          <p:nvPr userDrawn="1"/>
        </p:nvSpPr>
        <p:spPr>
          <a:xfrm>
            <a:off x="-1" y="2448241"/>
            <a:ext cx="6835684" cy="15243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1AC628F7-F402-5749-961E-6C05C944EFDA}"/>
              </a:ext>
            </a:extLst>
          </p:cNvPr>
          <p:cNvSpPr>
            <a:spLocks noGrp="1"/>
          </p:cNvSpPr>
          <p:nvPr>
            <p:ph type="ctrTitle" hasCustomPrompt="1"/>
          </p:nvPr>
        </p:nvSpPr>
        <p:spPr>
          <a:xfrm>
            <a:off x="-1" y="2448241"/>
            <a:ext cx="6835683" cy="1524317"/>
          </a:xfrm>
          <a:prstGeom prst="rect">
            <a:avLst/>
          </a:prstGeom>
        </p:spPr>
        <p:txBody>
          <a:bodyPr anchor="ctr">
            <a:normAutofit/>
          </a:bodyPr>
          <a:lstStyle>
            <a:lvl1pPr algn="l">
              <a:defRPr sz="4000" b="1" i="0" spc="-50" baseline="0">
                <a:solidFill>
                  <a:schemeClr val="accent6"/>
                </a:solidFill>
                <a:latin typeface="Kalinga" panose="020B0502040204020203" pitchFamily="34" charset="0"/>
                <a:cs typeface="Kalinga" panose="020B0502040204020203" pitchFamily="34" charset="0"/>
              </a:defRPr>
            </a:lvl1pPr>
          </a:lstStyle>
          <a:p>
            <a:r>
              <a:rPr lang="en-US"/>
              <a:t>  Key Capabilities Review</a:t>
            </a:r>
          </a:p>
        </p:txBody>
      </p:sp>
      <p:sp>
        <p:nvSpPr>
          <p:cNvPr id="9" name="Footer Placeholder 8">
            <a:extLst>
              <a:ext uri="{FF2B5EF4-FFF2-40B4-BE49-F238E27FC236}">
                <a16:creationId xmlns:a16="http://schemas.microsoft.com/office/drawing/2014/main" xmlns="" id="{5C149465-B9C2-544D-BC5A-C686FE5153FD}"/>
              </a:ext>
            </a:extLst>
          </p:cNvPr>
          <p:cNvSpPr>
            <a:spLocks noGrp="1"/>
          </p:cNvSpPr>
          <p:nvPr>
            <p:ph type="ftr" sz="quarter" idx="10"/>
          </p:nvPr>
        </p:nvSpPr>
        <p:spPr>
          <a:xfrm>
            <a:off x="228600" y="6614161"/>
            <a:ext cx="2368440" cy="243839"/>
          </a:xfrm>
        </p:spPr>
        <p:txBody>
          <a:bodyPr/>
          <a:lstStyle/>
          <a:p>
            <a:r>
              <a:rPr lang="en-US"/>
              <a:t>Copyright 2019 Prometric. All rights reserved.</a:t>
            </a:r>
          </a:p>
        </p:txBody>
      </p:sp>
      <p:sp>
        <p:nvSpPr>
          <p:cNvPr id="10" name="Slide Number Placeholder 9">
            <a:extLst>
              <a:ext uri="{FF2B5EF4-FFF2-40B4-BE49-F238E27FC236}">
                <a16:creationId xmlns:a16="http://schemas.microsoft.com/office/drawing/2014/main" xmlns="" id="{6E575B06-CCFA-734C-8AEC-1AAE169E8FA4}"/>
              </a:ext>
            </a:extLst>
          </p:cNvPr>
          <p:cNvSpPr>
            <a:spLocks noGrp="1"/>
          </p:cNvSpPr>
          <p:nvPr>
            <p:ph type="sldNum" sz="quarter" idx="11"/>
          </p:nvPr>
        </p:nvSpPr>
        <p:spPr/>
        <p:txBody>
          <a:bodyPr/>
          <a:lstStyle/>
          <a:p>
            <a:fld id="{AA5F2ED1-EA09-8E41-8353-9C9243835ACD}" type="slidenum">
              <a:rPr lang="en-US" smtClean="0"/>
              <a:pPr/>
              <a:t>‹#›</a:t>
            </a:fld>
            <a:endParaRPr lang="en-US"/>
          </a:p>
        </p:txBody>
      </p:sp>
    </p:spTree>
    <p:extLst>
      <p:ext uri="{BB962C8B-B14F-4D97-AF65-F5344CB8AC3E}">
        <p14:creationId xmlns:p14="http://schemas.microsoft.com/office/powerpoint/2010/main" val="1335752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A5185C-474B-DE49-8D23-3A238E406120}"/>
              </a:ext>
            </a:extLst>
          </p:cNvPr>
          <p:cNvSpPr>
            <a:spLocks noGrp="1"/>
          </p:cNvSpPr>
          <p:nvPr>
            <p:ph type="ctrTitle" hasCustomPrompt="1"/>
          </p:nvPr>
        </p:nvSpPr>
        <p:spPr>
          <a:xfrm>
            <a:off x="640080" y="310896"/>
            <a:ext cx="6858000" cy="564197"/>
          </a:xfrm>
          <a:prstGeom prst="rect">
            <a:avLst/>
          </a:prstGeom>
        </p:spPr>
        <p:txBody>
          <a:bodyPr anchor="t" anchorCtr="0">
            <a:normAutofit/>
          </a:bodyPr>
          <a:lstStyle>
            <a:lvl1pPr algn="l">
              <a:defRPr sz="3600" b="1" i="0">
                <a:solidFill>
                  <a:schemeClr val="accent6"/>
                </a:solidFill>
                <a:latin typeface="Kalinga" panose="020B0502040204020203" pitchFamily="34" charset="0"/>
                <a:cs typeface="Kalinga" panose="020B0502040204020203" pitchFamily="34" charset="0"/>
              </a:defRPr>
            </a:lvl1pPr>
          </a:lstStyle>
          <a:p>
            <a:r>
              <a:rPr lang="en-US"/>
              <a:t>Agenda</a:t>
            </a:r>
          </a:p>
        </p:txBody>
      </p:sp>
      <p:sp>
        <p:nvSpPr>
          <p:cNvPr id="5" name="Footer Placeholder 4">
            <a:extLst>
              <a:ext uri="{FF2B5EF4-FFF2-40B4-BE49-F238E27FC236}">
                <a16:creationId xmlns:a16="http://schemas.microsoft.com/office/drawing/2014/main" xmlns="" id="{346FDB2C-6530-664E-9CB0-4257FD39D862}"/>
              </a:ext>
            </a:extLst>
          </p:cNvPr>
          <p:cNvSpPr>
            <a:spLocks noGrp="1"/>
          </p:cNvSpPr>
          <p:nvPr>
            <p:ph type="ftr" sz="quarter" idx="11"/>
          </p:nvPr>
        </p:nvSpPr>
        <p:spPr>
          <a:xfrm>
            <a:off x="228600" y="6603999"/>
            <a:ext cx="3086100" cy="254001"/>
          </a:xfrm>
        </p:spPr>
        <p:txBody>
          <a:bodyPr/>
          <a:lstStyle>
            <a:lvl1pPr algn="l">
              <a:defRPr sz="800">
                <a:solidFill>
                  <a:schemeClr val="bg1"/>
                </a:solidFill>
                <a:latin typeface="Franklin Gothic Book" panose="020B0503020102020204" pitchFamily="34" charset="0"/>
              </a:defRPr>
            </a:lvl1pPr>
          </a:lstStyle>
          <a:p>
            <a:r>
              <a:rPr lang="en-US">
                <a:latin typeface="Helvetica Neue" panose="02000503000000020004" pitchFamily="2" charset="0"/>
              </a:rPr>
              <a:t>Copyright</a:t>
            </a:r>
            <a:r>
              <a:rPr lang="en-US"/>
              <a:t> 2020 </a:t>
            </a:r>
            <a:r>
              <a:rPr lang="en-US">
                <a:latin typeface="Helvetica Neue" panose="02000503000000020004" pitchFamily="2" charset="0"/>
              </a:rPr>
              <a:t>Prometric. All rights reserved</a:t>
            </a:r>
            <a:r>
              <a:rPr lang="en-US"/>
              <a:t>.</a:t>
            </a:r>
          </a:p>
        </p:txBody>
      </p:sp>
      <p:sp>
        <p:nvSpPr>
          <p:cNvPr id="6" name="Slide Number Placeholder 5">
            <a:extLst>
              <a:ext uri="{FF2B5EF4-FFF2-40B4-BE49-F238E27FC236}">
                <a16:creationId xmlns:a16="http://schemas.microsoft.com/office/drawing/2014/main" xmlns="" id="{2334ADDD-00D4-E048-AB10-E1A599A95A0B}"/>
              </a:ext>
            </a:extLst>
          </p:cNvPr>
          <p:cNvSpPr>
            <a:spLocks noGrp="1"/>
          </p:cNvSpPr>
          <p:nvPr>
            <p:ph type="sldNum" sz="quarter" idx="12"/>
          </p:nvPr>
        </p:nvSpPr>
        <p:spPr>
          <a:xfrm>
            <a:off x="8483600" y="6112510"/>
            <a:ext cx="438150" cy="365125"/>
          </a:xfrm>
        </p:spPr>
        <p:txBody>
          <a:bodyPr/>
          <a:lstStyle>
            <a:lvl1pPr>
              <a:defRPr>
                <a:solidFill>
                  <a:schemeClr val="tx1"/>
                </a:solidFill>
              </a:defRPr>
            </a:lvl1pPr>
          </a:lstStyle>
          <a:p>
            <a:fld id="{5F1800AE-3900-DC4E-9ECF-918862A1B1D3}" type="slidenum">
              <a:rPr lang="en-US" smtClean="0"/>
              <a:pPr/>
              <a:t>‹#›</a:t>
            </a:fld>
            <a:endParaRPr lang="en-US"/>
          </a:p>
        </p:txBody>
      </p:sp>
      <p:sp>
        <p:nvSpPr>
          <p:cNvPr id="8" name="Text Placeholder 7">
            <a:extLst>
              <a:ext uri="{FF2B5EF4-FFF2-40B4-BE49-F238E27FC236}">
                <a16:creationId xmlns:a16="http://schemas.microsoft.com/office/drawing/2014/main" xmlns="" id="{4628FFA5-FDC8-3C44-81BB-FF676395424C}"/>
              </a:ext>
            </a:extLst>
          </p:cNvPr>
          <p:cNvSpPr>
            <a:spLocks noGrp="1"/>
          </p:cNvSpPr>
          <p:nvPr>
            <p:ph type="body" sz="quarter" idx="13" hasCustomPrompt="1"/>
          </p:nvPr>
        </p:nvSpPr>
        <p:spPr>
          <a:xfrm>
            <a:off x="640080" y="1431924"/>
            <a:ext cx="5984557" cy="3475355"/>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
                <a:srgbClr val="82BF40"/>
              </a:buClr>
              <a:buSzPct val="90000"/>
              <a:buFont typeface="Courier New" panose="02070309020205020404" pitchFamily="49" charset="0"/>
              <a:buChar char="o"/>
              <a:tabLst/>
              <a:defRPr sz="2000" b="0" i="0">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buClr>
                <a:srgbClr val="82BF40"/>
              </a:buClr>
              <a:buSzPct val="90000"/>
              <a:buFont typeface="Arial" panose="020B0604020202020204" pitchFamily="34" charset="0"/>
              <a:buChar char="•"/>
              <a:defRPr sz="1800" b="0" i="0">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buClr>
                <a:srgbClr val="82BF40"/>
              </a:buClr>
              <a:buSzPct val="90000"/>
              <a:buFont typeface="Arial" panose="020B0604020202020204" pitchFamily="34" charset="0"/>
              <a:buChar char="•"/>
              <a:defRPr sz="1600" b="0" i="0">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buClr>
                <a:srgbClr val="82BF40"/>
              </a:buClr>
              <a:buSzPct val="90000"/>
              <a:buFont typeface="Arial" panose="020B0604020202020204" pitchFamily="34" charset="0"/>
              <a:buChar char="•"/>
              <a:defRPr sz="1400" b="0" i="0">
                <a:latin typeface="Helvetica Neue" panose="02000503000000020004" pitchFamily="2" charset="0"/>
                <a:ea typeface="Helvetica Neue" panose="02000503000000020004" pitchFamily="2" charset="0"/>
                <a:cs typeface="Helvetica Neue" panose="02000503000000020004" pitchFamily="2" charset="0"/>
              </a:defRPr>
            </a:lvl4pPr>
          </a:lstStyle>
          <a:p>
            <a:pPr marL="228600" marR="0" lvl="0" indent="-228600" algn="l" defTabSz="914400" rtl="0" eaLnBrk="1" fontAlgn="auto" latinLnBrk="0" hangingPunct="1">
              <a:lnSpc>
                <a:spcPct val="90000"/>
              </a:lnSpc>
              <a:spcBef>
                <a:spcPts val="1000"/>
              </a:spcBef>
              <a:spcAft>
                <a:spcPts val="0"/>
              </a:spcAft>
              <a:buClr>
                <a:srgbClr val="82BF40"/>
              </a:buClr>
              <a:buSzPct val="90000"/>
              <a:buFont typeface="Courier New" panose="02070309020205020404" pitchFamily="49" charset="0"/>
              <a:buChar char="o"/>
              <a:tabLst/>
              <a:defRPr/>
            </a:pPr>
            <a:r>
              <a:rPr lang="en-US"/>
              <a:t>First Topic</a:t>
            </a:r>
          </a:p>
          <a:p>
            <a:pPr marL="228600" marR="0" lvl="0" indent="-228600" algn="l" defTabSz="914400" rtl="0" eaLnBrk="1" fontAlgn="auto" latinLnBrk="0" hangingPunct="1">
              <a:lnSpc>
                <a:spcPct val="90000"/>
              </a:lnSpc>
              <a:spcBef>
                <a:spcPts val="1000"/>
              </a:spcBef>
              <a:spcAft>
                <a:spcPts val="0"/>
              </a:spcAft>
              <a:buClr>
                <a:srgbClr val="82BF40"/>
              </a:buClr>
              <a:buSzPct val="90000"/>
              <a:buFont typeface="Courier New" panose="02070309020205020404" pitchFamily="49" charset="0"/>
              <a:buChar char="o"/>
              <a:tabLst/>
              <a:defRPr/>
            </a:pPr>
            <a:r>
              <a:rPr lang="en-US"/>
              <a:t>Second Topic</a:t>
            </a:r>
          </a:p>
          <a:p>
            <a:pPr marL="228600" marR="0" lvl="0" indent="-228600" algn="l" defTabSz="914400" rtl="0" eaLnBrk="1" fontAlgn="auto" latinLnBrk="0" hangingPunct="1">
              <a:lnSpc>
                <a:spcPct val="90000"/>
              </a:lnSpc>
              <a:spcBef>
                <a:spcPts val="1000"/>
              </a:spcBef>
              <a:spcAft>
                <a:spcPts val="0"/>
              </a:spcAft>
              <a:buClr>
                <a:srgbClr val="82BF40"/>
              </a:buClr>
              <a:buSzPct val="90000"/>
              <a:buFont typeface="Courier New" panose="02070309020205020404" pitchFamily="49" charset="0"/>
              <a:buChar char="o"/>
              <a:tabLst/>
              <a:defRPr/>
            </a:pPr>
            <a:r>
              <a:rPr lang="en-US"/>
              <a:t>Third Topic</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455155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ometric Te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A5185C-474B-DE49-8D23-3A238E406120}"/>
              </a:ext>
            </a:extLst>
          </p:cNvPr>
          <p:cNvSpPr>
            <a:spLocks noGrp="1"/>
          </p:cNvSpPr>
          <p:nvPr>
            <p:ph type="ctrTitle" hasCustomPrompt="1"/>
          </p:nvPr>
        </p:nvSpPr>
        <p:spPr>
          <a:xfrm>
            <a:off x="640080" y="310896"/>
            <a:ext cx="8020050" cy="564197"/>
          </a:xfrm>
          <a:prstGeom prst="rect">
            <a:avLst/>
          </a:prstGeom>
        </p:spPr>
        <p:txBody>
          <a:bodyPr anchor="t" anchorCtr="0">
            <a:normAutofit/>
          </a:bodyPr>
          <a:lstStyle>
            <a:lvl1pPr algn="l">
              <a:defRPr sz="3600" b="1" i="0" spc="-100" baseline="0">
                <a:solidFill>
                  <a:schemeClr val="accent6"/>
                </a:solidFill>
                <a:latin typeface="Kalinga" panose="020B0502040204020203" pitchFamily="34" charset="0"/>
                <a:cs typeface="Kalinga" panose="020B0502040204020203" pitchFamily="34" charset="0"/>
              </a:defRPr>
            </a:lvl1pPr>
          </a:lstStyle>
          <a:p>
            <a:r>
              <a:rPr lang="en-US"/>
              <a:t>Prometric Team Name</a:t>
            </a:r>
          </a:p>
        </p:txBody>
      </p:sp>
      <p:sp>
        <p:nvSpPr>
          <p:cNvPr id="5" name="Footer Placeholder 4">
            <a:extLst>
              <a:ext uri="{FF2B5EF4-FFF2-40B4-BE49-F238E27FC236}">
                <a16:creationId xmlns:a16="http://schemas.microsoft.com/office/drawing/2014/main" xmlns="" id="{346FDB2C-6530-664E-9CB0-4257FD39D862}"/>
              </a:ext>
            </a:extLst>
          </p:cNvPr>
          <p:cNvSpPr>
            <a:spLocks noGrp="1"/>
          </p:cNvSpPr>
          <p:nvPr>
            <p:ph type="ftr" sz="quarter" idx="11"/>
          </p:nvPr>
        </p:nvSpPr>
        <p:spPr>
          <a:xfrm>
            <a:off x="228600" y="6603999"/>
            <a:ext cx="3086100" cy="254001"/>
          </a:xfrm>
        </p:spPr>
        <p:txBody>
          <a:bodyPr/>
          <a:lstStyle>
            <a:lvl1pPr algn="l">
              <a:defRPr sz="800" b="0"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Copyright 2020 Prometric. All rights reserved.</a:t>
            </a:r>
          </a:p>
        </p:txBody>
      </p:sp>
      <p:sp>
        <p:nvSpPr>
          <p:cNvPr id="6" name="Slide Number Placeholder 5">
            <a:extLst>
              <a:ext uri="{FF2B5EF4-FFF2-40B4-BE49-F238E27FC236}">
                <a16:creationId xmlns:a16="http://schemas.microsoft.com/office/drawing/2014/main" xmlns="" id="{2334ADDD-00D4-E048-AB10-E1A599A95A0B}"/>
              </a:ext>
            </a:extLst>
          </p:cNvPr>
          <p:cNvSpPr>
            <a:spLocks noGrp="1"/>
          </p:cNvSpPr>
          <p:nvPr>
            <p:ph type="sldNum" sz="quarter" idx="12"/>
          </p:nvPr>
        </p:nvSpPr>
        <p:spPr>
          <a:xfrm>
            <a:off x="8483600" y="6112510"/>
            <a:ext cx="438150" cy="365125"/>
          </a:xfrm>
        </p:spPr>
        <p:txBody>
          <a:bodyPr/>
          <a:lstStyle>
            <a:lvl1pPr>
              <a:defRPr>
                <a:solidFill>
                  <a:schemeClr val="tx1"/>
                </a:solidFill>
              </a:defRPr>
            </a:lvl1pPr>
          </a:lstStyle>
          <a:p>
            <a:fld id="{5F1800AE-3900-DC4E-9ECF-918862A1B1D3}" type="slidenum">
              <a:rPr lang="en-US" smtClean="0"/>
              <a:pPr/>
              <a:t>‹#›</a:t>
            </a:fld>
            <a:endParaRPr lang="en-US"/>
          </a:p>
        </p:txBody>
      </p:sp>
      <p:sp>
        <p:nvSpPr>
          <p:cNvPr id="45" name="Content Placeholder 44">
            <a:extLst>
              <a:ext uri="{FF2B5EF4-FFF2-40B4-BE49-F238E27FC236}">
                <a16:creationId xmlns:a16="http://schemas.microsoft.com/office/drawing/2014/main" xmlns="" id="{C18616F4-3BAB-704B-8768-1FED3C77C6C4}"/>
              </a:ext>
            </a:extLst>
          </p:cNvPr>
          <p:cNvSpPr>
            <a:spLocks noGrp="1"/>
          </p:cNvSpPr>
          <p:nvPr>
            <p:ph sz="quarter" idx="15" hasCustomPrompt="1"/>
          </p:nvPr>
        </p:nvSpPr>
        <p:spPr>
          <a:xfrm>
            <a:off x="1807674" y="1263249"/>
            <a:ext cx="6858000" cy="666750"/>
          </a:xfrm>
          <a:prstGeom prst="rect">
            <a:avLst/>
          </a:prstGeom>
        </p:spPr>
        <p:txBody>
          <a:bodyPr anchor="ctr" anchorCtr="0"/>
          <a:lstStyle>
            <a:lvl1pPr marL="0" indent="0">
              <a:spcBef>
                <a:spcPts val="0"/>
              </a:spcBef>
              <a:buFontTx/>
              <a:buNone/>
              <a:defRPr sz="1500" b="0" i="0">
                <a:latin typeface="Helvetica Neue" panose="02000503000000020004" pitchFamily="2" charset="0"/>
                <a:ea typeface="Helvetica Neue" panose="02000503000000020004" pitchFamily="2" charset="0"/>
                <a:cs typeface="Helvetica Neue" panose="02000503000000020004"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Eric Feng (Beijing)</a:t>
            </a:r>
          </a:p>
          <a:p>
            <a:pPr lvl="0"/>
            <a:r>
              <a:rPr lang="en-US"/>
              <a:t>AVP Emerging Markets / General Manager China</a:t>
            </a:r>
          </a:p>
        </p:txBody>
      </p:sp>
      <p:sp>
        <p:nvSpPr>
          <p:cNvPr id="54" name="Picture Placeholder 53">
            <a:extLst>
              <a:ext uri="{FF2B5EF4-FFF2-40B4-BE49-F238E27FC236}">
                <a16:creationId xmlns:a16="http://schemas.microsoft.com/office/drawing/2014/main" xmlns="" id="{D6B4B9BF-6025-C246-A5C4-E403AA349344}"/>
              </a:ext>
            </a:extLst>
          </p:cNvPr>
          <p:cNvSpPr>
            <a:spLocks noGrp="1"/>
          </p:cNvSpPr>
          <p:nvPr>
            <p:ph type="pic" sz="quarter" idx="17"/>
          </p:nvPr>
        </p:nvSpPr>
        <p:spPr>
          <a:xfrm>
            <a:off x="645624" y="1263250"/>
            <a:ext cx="962785" cy="666749"/>
          </a:xfrm>
          <a:prstGeom prst="rect">
            <a:avLst/>
          </a:prstGeom>
        </p:spPr>
        <p:txBody>
          <a:bodyPr/>
          <a:lstStyle>
            <a:lvl1pPr marL="0" indent="0">
              <a:buFontTx/>
              <a:buNone/>
              <a:defRPr sz="1050"/>
            </a:lvl1pPr>
          </a:lstStyle>
          <a:p>
            <a:endParaRPr lang="en-US"/>
          </a:p>
        </p:txBody>
      </p:sp>
    </p:spTree>
    <p:extLst>
      <p:ext uri="{BB962C8B-B14F-4D97-AF65-F5344CB8AC3E}">
        <p14:creationId xmlns:p14="http://schemas.microsoft.com/office/powerpoint/2010/main" val="2024241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Column Text+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A5185C-474B-DE49-8D23-3A238E406120}"/>
              </a:ext>
            </a:extLst>
          </p:cNvPr>
          <p:cNvSpPr>
            <a:spLocks noGrp="1"/>
          </p:cNvSpPr>
          <p:nvPr>
            <p:ph type="ctrTitle" hasCustomPrompt="1"/>
          </p:nvPr>
        </p:nvSpPr>
        <p:spPr>
          <a:xfrm>
            <a:off x="640080" y="310896"/>
            <a:ext cx="7731926" cy="886896"/>
          </a:xfrm>
          <a:prstGeom prst="rect">
            <a:avLst/>
          </a:prstGeom>
        </p:spPr>
        <p:txBody>
          <a:bodyPr anchor="t" anchorCtr="0">
            <a:normAutofit/>
          </a:bodyPr>
          <a:lstStyle>
            <a:lvl1pPr algn="l">
              <a:defRPr sz="3600" b="1" i="0">
                <a:solidFill>
                  <a:schemeClr val="accent6"/>
                </a:solidFill>
                <a:latin typeface="Kalinga" panose="020B0502040204020203" pitchFamily="34" charset="0"/>
                <a:cs typeface="Kalinga" panose="020B0502040204020203" pitchFamily="34" charset="0"/>
              </a:defRPr>
            </a:lvl1pPr>
          </a:lstStyle>
          <a:p>
            <a:r>
              <a:rPr lang="en-US"/>
              <a:t>One Column Text with Bullets</a:t>
            </a:r>
          </a:p>
        </p:txBody>
      </p:sp>
      <p:sp>
        <p:nvSpPr>
          <p:cNvPr id="5" name="Footer Placeholder 4">
            <a:extLst>
              <a:ext uri="{FF2B5EF4-FFF2-40B4-BE49-F238E27FC236}">
                <a16:creationId xmlns:a16="http://schemas.microsoft.com/office/drawing/2014/main" xmlns="" id="{346FDB2C-6530-664E-9CB0-4257FD39D862}"/>
              </a:ext>
            </a:extLst>
          </p:cNvPr>
          <p:cNvSpPr>
            <a:spLocks noGrp="1"/>
          </p:cNvSpPr>
          <p:nvPr>
            <p:ph type="ftr" sz="quarter" idx="11"/>
          </p:nvPr>
        </p:nvSpPr>
        <p:spPr>
          <a:xfrm>
            <a:off x="228600" y="6603999"/>
            <a:ext cx="3086100" cy="254001"/>
          </a:xfrm>
        </p:spPr>
        <p:txBody>
          <a:bodyPr/>
          <a:lstStyle>
            <a:lvl1pPr algn="l">
              <a:defRPr sz="800" b="0"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Copyright 2020 Prometric. All rights reserved.</a:t>
            </a:r>
          </a:p>
        </p:txBody>
      </p:sp>
      <p:sp>
        <p:nvSpPr>
          <p:cNvPr id="6" name="Slide Number Placeholder 5">
            <a:extLst>
              <a:ext uri="{FF2B5EF4-FFF2-40B4-BE49-F238E27FC236}">
                <a16:creationId xmlns:a16="http://schemas.microsoft.com/office/drawing/2014/main" xmlns="" id="{2334ADDD-00D4-E048-AB10-E1A599A95A0B}"/>
              </a:ext>
            </a:extLst>
          </p:cNvPr>
          <p:cNvSpPr>
            <a:spLocks noGrp="1"/>
          </p:cNvSpPr>
          <p:nvPr>
            <p:ph type="sldNum" sz="quarter" idx="12"/>
          </p:nvPr>
        </p:nvSpPr>
        <p:spPr>
          <a:xfrm>
            <a:off x="8483600" y="6112510"/>
            <a:ext cx="438150" cy="365125"/>
          </a:xfrm>
        </p:spPr>
        <p:txBody>
          <a:bodyPr/>
          <a:lstStyle>
            <a:lvl1pPr>
              <a:defRPr>
                <a:solidFill>
                  <a:schemeClr val="tx1"/>
                </a:solidFill>
              </a:defRPr>
            </a:lvl1pPr>
          </a:lstStyle>
          <a:p>
            <a:fld id="{5F1800AE-3900-DC4E-9ECF-918862A1B1D3}" type="slidenum">
              <a:rPr lang="en-US" smtClean="0"/>
              <a:pPr/>
              <a:t>‹#›</a:t>
            </a:fld>
            <a:endParaRPr lang="en-US"/>
          </a:p>
        </p:txBody>
      </p:sp>
      <p:sp>
        <p:nvSpPr>
          <p:cNvPr id="7" name="Text Placeholder 8">
            <a:extLst>
              <a:ext uri="{FF2B5EF4-FFF2-40B4-BE49-F238E27FC236}">
                <a16:creationId xmlns:a16="http://schemas.microsoft.com/office/drawing/2014/main" xmlns="" id="{8BCC8F1A-70E7-8244-A0CB-B16A147C72E6}"/>
              </a:ext>
            </a:extLst>
          </p:cNvPr>
          <p:cNvSpPr>
            <a:spLocks noGrp="1"/>
          </p:cNvSpPr>
          <p:nvPr>
            <p:ph type="body" sz="quarter" idx="15" hasCustomPrompt="1"/>
          </p:nvPr>
        </p:nvSpPr>
        <p:spPr>
          <a:xfrm>
            <a:off x="639763" y="1785779"/>
            <a:ext cx="7554935" cy="3923986"/>
          </a:xfrm>
          <a:prstGeom prst="rect">
            <a:avLst/>
          </a:prstGeom>
        </p:spPr>
        <p:txBody>
          <a:bodyPr numCol="1" spcCol="274320"/>
          <a:lstStyle>
            <a:lvl1pPr marL="285750" indent="-285750">
              <a:lnSpc>
                <a:spcPct val="110000"/>
              </a:lnSpc>
              <a:buClr>
                <a:srgbClr val="82BF40"/>
              </a:buClr>
              <a:buSzPct val="90000"/>
              <a:buFont typeface="Courier New" panose="02070309020205020404" pitchFamily="49" charset="0"/>
              <a:buChar char="o"/>
              <a:defRPr sz="1600" b="0" i="0">
                <a:latin typeface="Helvetica Neue" pitchFamily="2" charset="0"/>
                <a:ea typeface="Helvetica Neue" panose="02000503000000020004" pitchFamily="2" charset="0"/>
                <a:cs typeface="Helvetica Neue" panose="02000503000000020004" pitchFamily="2" charset="0"/>
              </a:defRPr>
            </a:lvl1pPr>
          </a:lstStyle>
          <a:p>
            <a:r>
              <a:rPr lang="en-US" b="0" i="0">
                <a:latin typeface="Helvetica Neue" pitchFamily="2" charset="0"/>
              </a:rPr>
              <a:t>Continue to demonstrate the importance of an effective regulatory regime for dental health practice in Australia</a:t>
            </a:r>
          </a:p>
          <a:p>
            <a:r>
              <a:rPr lang="en-US" b="0" i="0">
                <a:latin typeface="Helvetica Neue" pitchFamily="2" charset="0"/>
              </a:rPr>
              <a:t>Ensure that Australian dental educational and training programs are producing practitioners qualified to provide necessary health services to communities and populations across Australia</a:t>
            </a:r>
          </a:p>
          <a:p>
            <a:r>
              <a:rPr lang="en-US" b="0" i="0">
                <a:latin typeface="Helvetica Neue" pitchFamily="2" charset="0"/>
              </a:rPr>
              <a:t>Support the effective evaluation and qualification of overseas trained and practicing dental professional to Australian industry standards, ensuring a sufficient supply of qualified practitioners to support public health needs</a:t>
            </a:r>
          </a:p>
          <a:p>
            <a:r>
              <a:rPr lang="en-US" b="0" i="0">
                <a:latin typeface="Helvetica Neue" pitchFamily="2" charset="0"/>
              </a:rPr>
              <a:t>Establish the ADC as a global leader in the development and promotion of dental industry assessment practices that adopts innovative technologies and approaches that address the continuing evolution of the practice of dentistry</a:t>
            </a:r>
          </a:p>
        </p:txBody>
      </p:sp>
    </p:spTree>
    <p:extLst>
      <p:ext uri="{BB962C8B-B14F-4D97-AF65-F5344CB8AC3E}">
        <p14:creationId xmlns:p14="http://schemas.microsoft.com/office/powerpoint/2010/main" val="3407733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tro+Two Column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A5185C-474B-DE49-8D23-3A238E406120}"/>
              </a:ext>
            </a:extLst>
          </p:cNvPr>
          <p:cNvSpPr>
            <a:spLocks noGrp="1"/>
          </p:cNvSpPr>
          <p:nvPr>
            <p:ph type="ctrTitle" hasCustomPrompt="1"/>
          </p:nvPr>
        </p:nvSpPr>
        <p:spPr>
          <a:xfrm>
            <a:off x="640080" y="310896"/>
            <a:ext cx="8057190" cy="886896"/>
          </a:xfrm>
          <a:prstGeom prst="rect">
            <a:avLst/>
          </a:prstGeom>
        </p:spPr>
        <p:txBody>
          <a:bodyPr anchor="t" anchorCtr="0">
            <a:normAutofit/>
          </a:bodyPr>
          <a:lstStyle>
            <a:lvl1pPr algn="l">
              <a:defRPr sz="3600" b="1" i="0">
                <a:solidFill>
                  <a:schemeClr val="accent6"/>
                </a:solidFill>
                <a:latin typeface="Kalinga" panose="020B0502040204020203" pitchFamily="34" charset="0"/>
                <a:cs typeface="Kalinga" panose="020B0502040204020203" pitchFamily="34" charset="0"/>
              </a:defRPr>
            </a:lvl1pPr>
          </a:lstStyle>
          <a:p>
            <a:r>
              <a:rPr lang="en-US"/>
              <a:t>Intro +Two Column Bullet Text</a:t>
            </a:r>
          </a:p>
        </p:txBody>
      </p:sp>
      <p:sp>
        <p:nvSpPr>
          <p:cNvPr id="5" name="Footer Placeholder 4">
            <a:extLst>
              <a:ext uri="{FF2B5EF4-FFF2-40B4-BE49-F238E27FC236}">
                <a16:creationId xmlns:a16="http://schemas.microsoft.com/office/drawing/2014/main" xmlns="" id="{346FDB2C-6530-664E-9CB0-4257FD39D862}"/>
              </a:ext>
            </a:extLst>
          </p:cNvPr>
          <p:cNvSpPr>
            <a:spLocks noGrp="1"/>
          </p:cNvSpPr>
          <p:nvPr>
            <p:ph type="ftr" sz="quarter" idx="11"/>
          </p:nvPr>
        </p:nvSpPr>
        <p:spPr>
          <a:xfrm>
            <a:off x="228600" y="6603999"/>
            <a:ext cx="3086100" cy="254001"/>
          </a:xfrm>
        </p:spPr>
        <p:txBody>
          <a:bodyPr/>
          <a:lstStyle>
            <a:lvl1pPr algn="l">
              <a:defRPr sz="800">
                <a:solidFill>
                  <a:schemeClr val="bg1"/>
                </a:solidFill>
                <a:latin typeface="Franklin Gothic Book" panose="020B0503020102020204" pitchFamily="34" charset="0"/>
              </a:defRPr>
            </a:lvl1pPr>
          </a:lstStyle>
          <a:p>
            <a:r>
              <a:rPr lang="en-US">
                <a:latin typeface="Helvetica Neue" panose="02000503000000020004" pitchFamily="2" charset="0"/>
              </a:rPr>
              <a:t>Copyright </a:t>
            </a:r>
            <a:r>
              <a:rPr lang="en-US"/>
              <a:t>2020</a:t>
            </a:r>
            <a:r>
              <a:rPr lang="en-US">
                <a:latin typeface="Helvetica Neue" panose="02000503000000020004" pitchFamily="2" charset="0"/>
              </a:rPr>
              <a:t> Prometric. All rights reserved</a:t>
            </a:r>
            <a:r>
              <a:rPr lang="en-US"/>
              <a:t>.</a:t>
            </a:r>
          </a:p>
        </p:txBody>
      </p:sp>
      <p:sp>
        <p:nvSpPr>
          <p:cNvPr id="6" name="Slide Number Placeholder 5">
            <a:extLst>
              <a:ext uri="{FF2B5EF4-FFF2-40B4-BE49-F238E27FC236}">
                <a16:creationId xmlns:a16="http://schemas.microsoft.com/office/drawing/2014/main" xmlns="" id="{2334ADDD-00D4-E048-AB10-E1A599A95A0B}"/>
              </a:ext>
            </a:extLst>
          </p:cNvPr>
          <p:cNvSpPr>
            <a:spLocks noGrp="1"/>
          </p:cNvSpPr>
          <p:nvPr>
            <p:ph type="sldNum" sz="quarter" idx="12"/>
          </p:nvPr>
        </p:nvSpPr>
        <p:spPr>
          <a:xfrm>
            <a:off x="8483600" y="6112510"/>
            <a:ext cx="438150" cy="365125"/>
          </a:xfrm>
        </p:spPr>
        <p:txBody>
          <a:bodyPr/>
          <a:lstStyle>
            <a:lvl1pPr>
              <a:defRPr>
                <a:solidFill>
                  <a:schemeClr val="tx1"/>
                </a:solidFill>
              </a:defRPr>
            </a:lvl1pPr>
          </a:lstStyle>
          <a:p>
            <a:fld id="{5F1800AE-3900-DC4E-9ECF-918862A1B1D3}" type="slidenum">
              <a:rPr lang="en-US" smtClean="0"/>
              <a:pPr/>
              <a:t>‹#›</a:t>
            </a:fld>
            <a:endParaRPr lang="en-US"/>
          </a:p>
        </p:txBody>
      </p:sp>
      <p:sp>
        <p:nvSpPr>
          <p:cNvPr id="8" name="Text Placeholder 7">
            <a:extLst>
              <a:ext uri="{FF2B5EF4-FFF2-40B4-BE49-F238E27FC236}">
                <a16:creationId xmlns:a16="http://schemas.microsoft.com/office/drawing/2014/main" xmlns="" id="{4628FFA5-FDC8-3C44-81BB-FF676395424C}"/>
              </a:ext>
            </a:extLst>
          </p:cNvPr>
          <p:cNvSpPr>
            <a:spLocks noGrp="1"/>
          </p:cNvSpPr>
          <p:nvPr>
            <p:ph type="body" sz="quarter" idx="13" hasCustomPrompt="1"/>
          </p:nvPr>
        </p:nvSpPr>
        <p:spPr>
          <a:xfrm>
            <a:off x="640080" y="2198858"/>
            <a:ext cx="3589893" cy="3475355"/>
          </a:xfrm>
          <a:prstGeom prst="rect">
            <a:avLst/>
          </a:prstGeom>
        </p:spPr>
        <p:txBody>
          <a:bodyPr numCol="1"/>
          <a:lstStyle>
            <a:lvl1pPr marL="0" marR="0" indent="0" algn="l" defTabSz="914400" rtl="0" eaLnBrk="1" fontAlgn="auto" latinLnBrk="0" hangingPunct="1">
              <a:lnSpc>
                <a:spcPct val="90000"/>
              </a:lnSpc>
              <a:spcBef>
                <a:spcPts val="1000"/>
              </a:spcBef>
              <a:spcAft>
                <a:spcPts val="0"/>
              </a:spcAft>
              <a:buClr>
                <a:srgbClr val="82BF40"/>
              </a:buClr>
              <a:buSzPct val="90000"/>
              <a:buFontTx/>
              <a:buNone/>
              <a:tabLst/>
              <a:defRPr sz="1800" b="0" i="0">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buClr>
                <a:srgbClr val="82BF40"/>
              </a:buClr>
              <a:buSzPct val="90000"/>
              <a:buFont typeface="Arial" panose="020B0604020202020204" pitchFamily="34" charset="0"/>
              <a:buChar char="•"/>
              <a:defRPr sz="1800" b="0" i="0">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buClr>
                <a:srgbClr val="82BF40"/>
              </a:buClr>
              <a:buSzPct val="90000"/>
              <a:buFont typeface="Arial" panose="020B0604020202020204" pitchFamily="34" charset="0"/>
              <a:buChar char="•"/>
              <a:defRPr sz="1600" b="0" i="0">
                <a:latin typeface="Helvetica Neue" panose="02000503000000020004" pitchFamily="2" charset="0"/>
                <a:ea typeface="Helvetica Neue" panose="02000503000000020004" pitchFamily="2" charset="0"/>
                <a:cs typeface="Helvetica Neue" panose="02000503000000020004" pitchFamily="2" charset="0"/>
              </a:defRPr>
            </a:lvl3pPr>
            <a:lvl4pPr marL="1371600" indent="0">
              <a:buClr>
                <a:srgbClr val="82BF40"/>
              </a:buClr>
              <a:buSzPct val="90000"/>
              <a:buFont typeface="Arial" panose="020B0604020202020204" pitchFamily="34" charset="0"/>
              <a:buNone/>
              <a:defRPr sz="1400" b="0" i="0">
                <a:latin typeface="Helvetica Neue" panose="02000503000000020004" pitchFamily="2" charset="0"/>
                <a:ea typeface="Helvetica Neue" panose="02000503000000020004" pitchFamily="2" charset="0"/>
                <a:cs typeface="Helvetica Neue" panose="02000503000000020004" pitchFamily="2" charset="0"/>
              </a:defRPr>
            </a:lvl4pPr>
          </a:lstStyle>
          <a:p>
            <a:pPr marL="228600" marR="0" lvl="0" indent="-228600" algn="l" defTabSz="914400" rtl="0" eaLnBrk="1" fontAlgn="auto" latinLnBrk="0" hangingPunct="1">
              <a:lnSpc>
                <a:spcPct val="90000"/>
              </a:lnSpc>
              <a:spcBef>
                <a:spcPts val="1000"/>
              </a:spcBef>
              <a:spcAft>
                <a:spcPts val="0"/>
              </a:spcAft>
              <a:buClr>
                <a:srgbClr val="82BF40"/>
              </a:buClr>
              <a:buSzPct val="90000"/>
              <a:buFont typeface="Courier New" panose="02070309020205020404" pitchFamily="49" charset="0"/>
              <a:buChar char="o"/>
              <a:tabLst/>
              <a:defRPr/>
            </a:pPr>
            <a:r>
              <a:rPr lang="en-US"/>
              <a:t>First Bullet</a:t>
            </a:r>
          </a:p>
          <a:p>
            <a:pPr marL="228600" marR="0" lvl="0" indent="-228600" algn="l" defTabSz="914400" rtl="0" eaLnBrk="1" fontAlgn="auto" latinLnBrk="0" hangingPunct="1">
              <a:lnSpc>
                <a:spcPct val="90000"/>
              </a:lnSpc>
              <a:spcBef>
                <a:spcPts val="1000"/>
              </a:spcBef>
              <a:spcAft>
                <a:spcPts val="0"/>
              </a:spcAft>
              <a:buClr>
                <a:srgbClr val="82BF40"/>
              </a:buClr>
              <a:buSzPct val="90000"/>
              <a:buFont typeface="Courier New" panose="02070309020205020404" pitchFamily="49" charset="0"/>
              <a:buChar char="o"/>
              <a:tabLst/>
              <a:defRPr/>
            </a:pPr>
            <a:r>
              <a:rPr lang="en-US"/>
              <a:t>Second Bullet</a:t>
            </a:r>
          </a:p>
          <a:p>
            <a:pPr marL="228600" marR="0" lvl="0" indent="-228600" algn="l" defTabSz="914400" rtl="0" eaLnBrk="1" fontAlgn="auto" latinLnBrk="0" hangingPunct="1">
              <a:lnSpc>
                <a:spcPct val="90000"/>
              </a:lnSpc>
              <a:spcBef>
                <a:spcPts val="1000"/>
              </a:spcBef>
              <a:spcAft>
                <a:spcPts val="0"/>
              </a:spcAft>
              <a:buClr>
                <a:srgbClr val="82BF40"/>
              </a:buClr>
              <a:buSzPct val="90000"/>
              <a:buFont typeface="Courier New" panose="02070309020205020404" pitchFamily="49" charset="0"/>
              <a:buChar char="o"/>
              <a:tabLst/>
              <a:defRPr/>
            </a:pPr>
            <a:r>
              <a:rPr lang="en-US"/>
              <a:t>Third Bullet</a:t>
            </a:r>
          </a:p>
          <a:p>
            <a:pPr marL="228600" marR="0" lvl="0" indent="-228600" algn="l" defTabSz="914400" rtl="0" eaLnBrk="1" fontAlgn="auto" latinLnBrk="0" hangingPunct="1">
              <a:lnSpc>
                <a:spcPct val="90000"/>
              </a:lnSpc>
              <a:spcBef>
                <a:spcPts val="1000"/>
              </a:spcBef>
              <a:spcAft>
                <a:spcPts val="0"/>
              </a:spcAft>
              <a:buClr>
                <a:srgbClr val="82BF40"/>
              </a:buClr>
              <a:buSzPct val="90000"/>
              <a:buFont typeface="Courier New" panose="02070309020205020404" pitchFamily="49" charset="0"/>
              <a:buChar char="o"/>
              <a:tabLst/>
              <a:defRPr/>
            </a:pPr>
            <a:r>
              <a:rPr lang="en-US"/>
              <a:t>Fourth Bullet</a:t>
            </a:r>
          </a:p>
          <a:p>
            <a:pPr lvl="1"/>
            <a:r>
              <a:rPr lang="en-US"/>
              <a:t>Second level</a:t>
            </a:r>
          </a:p>
          <a:p>
            <a:pPr lvl="2"/>
            <a:r>
              <a:rPr lang="en-US"/>
              <a:t>Third level</a:t>
            </a:r>
          </a:p>
          <a:p>
            <a:pPr lvl="3"/>
            <a:r>
              <a:rPr lang="en-US"/>
              <a:t>Fourth level</a:t>
            </a:r>
          </a:p>
        </p:txBody>
      </p:sp>
      <p:sp>
        <p:nvSpPr>
          <p:cNvPr id="7" name="Text Placeholder 3">
            <a:extLst>
              <a:ext uri="{FF2B5EF4-FFF2-40B4-BE49-F238E27FC236}">
                <a16:creationId xmlns:a16="http://schemas.microsoft.com/office/drawing/2014/main" xmlns="" id="{EF4A6DE6-A906-ED43-B7B7-FC9ADF7BF220}"/>
              </a:ext>
            </a:extLst>
          </p:cNvPr>
          <p:cNvSpPr>
            <a:spLocks noGrp="1"/>
          </p:cNvSpPr>
          <p:nvPr>
            <p:ph type="body" sz="quarter" idx="14" hasCustomPrompt="1"/>
          </p:nvPr>
        </p:nvSpPr>
        <p:spPr>
          <a:xfrm>
            <a:off x="639763" y="1270521"/>
            <a:ext cx="7589520" cy="786359"/>
          </a:xfrm>
          <a:prstGeom prst="rect">
            <a:avLst/>
          </a:prstGeom>
        </p:spPr>
        <p:txBody>
          <a:bodyPr/>
          <a:lstStyle>
            <a:lvl1pPr marL="0" indent="0">
              <a:buFontTx/>
              <a:buNone/>
              <a:defRPr sz="1400" b="0" i="0">
                <a:latin typeface="Helvetica Neue" panose="02000503000000020004" pitchFamily="2" charset="0"/>
                <a:ea typeface="Helvetica Neue" panose="02000503000000020004" pitchFamily="2" charset="0"/>
                <a:cs typeface="Helvetica Neue" panose="02000503000000020004" pitchFamily="2" charset="0"/>
              </a:defRPr>
            </a:lvl1pPr>
            <a:lvl2pPr marL="457200" indent="0">
              <a:buFontTx/>
              <a:buNone/>
              <a:defRPr sz="1600"/>
            </a:lvl2pPr>
            <a:lvl3pPr marL="914400" indent="0">
              <a:buFontTx/>
              <a:buNone/>
              <a:defRPr sz="1400"/>
            </a:lvl3pPr>
            <a:lvl4pPr marL="1371600" indent="0">
              <a:buFontTx/>
              <a:buNone/>
              <a:defRPr sz="1200"/>
            </a:lvl4pPr>
            <a:lvl5pPr marL="1828800" indent="0">
              <a:buFontTx/>
              <a:buNone/>
              <a:defRPr sz="1200"/>
            </a:lvl5pPr>
          </a:lstStyle>
          <a:p>
            <a:pPr lvl="0"/>
            <a:r>
              <a:rPr lang="en-US"/>
              <a:t>We appreciate the opportunity to present our qualifications to you today and are excited by the opportunity partner with the ADC to support the continued success and future growth and evolution of your assessment program.</a:t>
            </a:r>
          </a:p>
        </p:txBody>
      </p:sp>
      <p:sp>
        <p:nvSpPr>
          <p:cNvPr id="9" name="Text Placeholder 7">
            <a:extLst>
              <a:ext uri="{FF2B5EF4-FFF2-40B4-BE49-F238E27FC236}">
                <a16:creationId xmlns:a16="http://schemas.microsoft.com/office/drawing/2014/main" xmlns="" id="{EFE05F90-85F3-7340-B286-164D3A8E4486}"/>
              </a:ext>
            </a:extLst>
          </p:cNvPr>
          <p:cNvSpPr>
            <a:spLocks noGrp="1"/>
          </p:cNvSpPr>
          <p:nvPr>
            <p:ph type="body" sz="quarter" idx="15" hasCustomPrompt="1"/>
          </p:nvPr>
        </p:nvSpPr>
        <p:spPr>
          <a:xfrm>
            <a:off x="4548965" y="2198858"/>
            <a:ext cx="3589893" cy="3475355"/>
          </a:xfrm>
          <a:prstGeom prst="rect">
            <a:avLst/>
          </a:prstGeom>
        </p:spPr>
        <p:txBody>
          <a:bodyPr numCol="1"/>
          <a:lstStyle>
            <a:lvl1pPr marL="0" marR="0" indent="0" algn="l" defTabSz="914400" rtl="0" eaLnBrk="1" fontAlgn="auto" latinLnBrk="0" hangingPunct="1">
              <a:lnSpc>
                <a:spcPct val="90000"/>
              </a:lnSpc>
              <a:spcBef>
                <a:spcPts val="1000"/>
              </a:spcBef>
              <a:spcAft>
                <a:spcPts val="0"/>
              </a:spcAft>
              <a:buClr>
                <a:srgbClr val="82BF40"/>
              </a:buClr>
              <a:buSzPct val="90000"/>
              <a:buFontTx/>
              <a:buNone/>
              <a:tabLst/>
              <a:defRPr sz="1800" b="0" i="0">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buClr>
                <a:srgbClr val="82BF40"/>
              </a:buClr>
              <a:buSzPct val="90000"/>
              <a:buFont typeface="Arial" panose="020B0604020202020204" pitchFamily="34" charset="0"/>
              <a:buChar char="•"/>
              <a:defRPr sz="1800" b="0" i="0">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buClr>
                <a:srgbClr val="82BF40"/>
              </a:buClr>
              <a:buSzPct val="90000"/>
              <a:buFont typeface="Arial" panose="020B0604020202020204" pitchFamily="34" charset="0"/>
              <a:buChar char="•"/>
              <a:defRPr sz="1600" b="0" i="0">
                <a:latin typeface="Helvetica Neue" panose="02000503000000020004" pitchFamily="2" charset="0"/>
                <a:ea typeface="Helvetica Neue" panose="02000503000000020004" pitchFamily="2" charset="0"/>
                <a:cs typeface="Helvetica Neue" panose="02000503000000020004" pitchFamily="2" charset="0"/>
              </a:defRPr>
            </a:lvl3pPr>
            <a:lvl4pPr marL="1371600" indent="0">
              <a:buClr>
                <a:srgbClr val="82BF40"/>
              </a:buClr>
              <a:buSzPct val="90000"/>
              <a:buFont typeface="Arial" panose="020B0604020202020204" pitchFamily="34" charset="0"/>
              <a:buNone/>
              <a:defRPr sz="1400" b="0" i="0">
                <a:latin typeface="Helvetica Neue" panose="02000503000000020004" pitchFamily="2" charset="0"/>
                <a:ea typeface="Helvetica Neue" panose="02000503000000020004" pitchFamily="2" charset="0"/>
                <a:cs typeface="Helvetica Neue" panose="02000503000000020004" pitchFamily="2" charset="0"/>
              </a:defRPr>
            </a:lvl4pPr>
          </a:lstStyle>
          <a:p>
            <a:pPr marL="228600" marR="0" lvl="0" indent="-228600" algn="l" defTabSz="914400" rtl="0" eaLnBrk="1" fontAlgn="auto" latinLnBrk="0" hangingPunct="1">
              <a:lnSpc>
                <a:spcPct val="90000"/>
              </a:lnSpc>
              <a:spcBef>
                <a:spcPts val="1000"/>
              </a:spcBef>
              <a:spcAft>
                <a:spcPts val="0"/>
              </a:spcAft>
              <a:buClr>
                <a:srgbClr val="82BF40"/>
              </a:buClr>
              <a:buSzPct val="90000"/>
              <a:buFont typeface="Courier New" panose="02070309020205020404" pitchFamily="49" charset="0"/>
              <a:buChar char="o"/>
              <a:tabLst/>
              <a:defRPr/>
            </a:pPr>
            <a:r>
              <a:rPr lang="en-US"/>
              <a:t>First Bullet</a:t>
            </a:r>
          </a:p>
          <a:p>
            <a:pPr marL="228600" marR="0" lvl="0" indent="-228600" algn="l" defTabSz="914400" rtl="0" eaLnBrk="1" fontAlgn="auto" latinLnBrk="0" hangingPunct="1">
              <a:lnSpc>
                <a:spcPct val="90000"/>
              </a:lnSpc>
              <a:spcBef>
                <a:spcPts val="1000"/>
              </a:spcBef>
              <a:spcAft>
                <a:spcPts val="0"/>
              </a:spcAft>
              <a:buClr>
                <a:srgbClr val="82BF40"/>
              </a:buClr>
              <a:buSzPct val="90000"/>
              <a:buFont typeface="Courier New" panose="02070309020205020404" pitchFamily="49" charset="0"/>
              <a:buChar char="o"/>
              <a:tabLst/>
              <a:defRPr/>
            </a:pPr>
            <a:r>
              <a:rPr lang="en-US"/>
              <a:t>Second Bullet</a:t>
            </a:r>
          </a:p>
          <a:p>
            <a:pPr marL="228600" marR="0" lvl="0" indent="-228600" algn="l" defTabSz="914400" rtl="0" eaLnBrk="1" fontAlgn="auto" latinLnBrk="0" hangingPunct="1">
              <a:lnSpc>
                <a:spcPct val="90000"/>
              </a:lnSpc>
              <a:spcBef>
                <a:spcPts val="1000"/>
              </a:spcBef>
              <a:spcAft>
                <a:spcPts val="0"/>
              </a:spcAft>
              <a:buClr>
                <a:srgbClr val="82BF40"/>
              </a:buClr>
              <a:buSzPct val="90000"/>
              <a:buFont typeface="Courier New" panose="02070309020205020404" pitchFamily="49" charset="0"/>
              <a:buChar char="o"/>
              <a:tabLst/>
              <a:defRPr/>
            </a:pPr>
            <a:r>
              <a:rPr lang="en-US"/>
              <a:t>Third Bullet</a:t>
            </a:r>
          </a:p>
          <a:p>
            <a:pPr marL="228600" marR="0" lvl="0" indent="-228600" algn="l" defTabSz="914400" rtl="0" eaLnBrk="1" fontAlgn="auto" latinLnBrk="0" hangingPunct="1">
              <a:lnSpc>
                <a:spcPct val="90000"/>
              </a:lnSpc>
              <a:spcBef>
                <a:spcPts val="1000"/>
              </a:spcBef>
              <a:spcAft>
                <a:spcPts val="0"/>
              </a:spcAft>
              <a:buClr>
                <a:srgbClr val="82BF40"/>
              </a:buClr>
              <a:buSzPct val="90000"/>
              <a:buFont typeface="Courier New" panose="02070309020205020404" pitchFamily="49" charset="0"/>
              <a:buChar char="o"/>
              <a:tabLst/>
              <a:defRPr/>
            </a:pPr>
            <a:r>
              <a:rPr lang="en-US"/>
              <a:t>Fourth Bullet</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218368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tro+Sub Head+Two Column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A5185C-474B-DE49-8D23-3A238E406120}"/>
              </a:ext>
            </a:extLst>
          </p:cNvPr>
          <p:cNvSpPr>
            <a:spLocks noGrp="1"/>
          </p:cNvSpPr>
          <p:nvPr>
            <p:ph type="ctrTitle" hasCustomPrompt="1"/>
          </p:nvPr>
        </p:nvSpPr>
        <p:spPr>
          <a:xfrm>
            <a:off x="640080" y="310896"/>
            <a:ext cx="7251590" cy="786359"/>
          </a:xfrm>
          <a:prstGeom prst="rect">
            <a:avLst/>
          </a:prstGeom>
        </p:spPr>
        <p:txBody>
          <a:bodyPr anchor="t" anchorCtr="0">
            <a:normAutofit/>
          </a:bodyPr>
          <a:lstStyle>
            <a:lvl1pPr algn="l">
              <a:defRPr sz="3600" b="1" i="0">
                <a:solidFill>
                  <a:schemeClr val="accent6"/>
                </a:solidFill>
                <a:latin typeface="Kalinga" panose="020B0502040204020203" pitchFamily="34" charset="0"/>
                <a:cs typeface="Kalinga" panose="020B0502040204020203" pitchFamily="34" charset="0"/>
              </a:defRPr>
            </a:lvl1pPr>
          </a:lstStyle>
          <a:p>
            <a:r>
              <a:rPr lang="en-US"/>
              <a:t>Two Column Text with Bullets</a:t>
            </a:r>
          </a:p>
        </p:txBody>
      </p:sp>
      <p:sp>
        <p:nvSpPr>
          <p:cNvPr id="5" name="Footer Placeholder 4">
            <a:extLst>
              <a:ext uri="{FF2B5EF4-FFF2-40B4-BE49-F238E27FC236}">
                <a16:creationId xmlns:a16="http://schemas.microsoft.com/office/drawing/2014/main" xmlns="" id="{346FDB2C-6530-664E-9CB0-4257FD39D862}"/>
              </a:ext>
            </a:extLst>
          </p:cNvPr>
          <p:cNvSpPr>
            <a:spLocks noGrp="1"/>
          </p:cNvSpPr>
          <p:nvPr>
            <p:ph type="ftr" sz="quarter" idx="11"/>
          </p:nvPr>
        </p:nvSpPr>
        <p:spPr>
          <a:xfrm>
            <a:off x="228600" y="6601968"/>
            <a:ext cx="3086100" cy="254001"/>
          </a:xfrm>
        </p:spPr>
        <p:txBody>
          <a:bodyPr/>
          <a:lstStyle>
            <a:lvl1pPr algn="l">
              <a:defRPr sz="800" b="0"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Copyright 2020 Prometric. All rights reserved.</a:t>
            </a:r>
          </a:p>
        </p:txBody>
      </p:sp>
      <p:sp>
        <p:nvSpPr>
          <p:cNvPr id="6" name="Slide Number Placeholder 5">
            <a:extLst>
              <a:ext uri="{FF2B5EF4-FFF2-40B4-BE49-F238E27FC236}">
                <a16:creationId xmlns:a16="http://schemas.microsoft.com/office/drawing/2014/main" xmlns="" id="{2334ADDD-00D4-E048-AB10-E1A599A95A0B}"/>
              </a:ext>
            </a:extLst>
          </p:cNvPr>
          <p:cNvSpPr>
            <a:spLocks noGrp="1"/>
          </p:cNvSpPr>
          <p:nvPr>
            <p:ph type="sldNum" sz="quarter" idx="12"/>
          </p:nvPr>
        </p:nvSpPr>
        <p:spPr>
          <a:xfrm>
            <a:off x="8483600" y="6112510"/>
            <a:ext cx="438150" cy="365125"/>
          </a:xfrm>
        </p:spPr>
        <p:txBody>
          <a:bodyPr/>
          <a:lstStyle>
            <a:lvl1pPr>
              <a:defRPr>
                <a:solidFill>
                  <a:schemeClr val="tx1"/>
                </a:solidFill>
              </a:defRPr>
            </a:lvl1pPr>
          </a:lstStyle>
          <a:p>
            <a:fld id="{5F1800AE-3900-DC4E-9ECF-918862A1B1D3}" type="slidenum">
              <a:rPr lang="en-US" smtClean="0"/>
              <a:pPr/>
              <a:t>‹#›</a:t>
            </a:fld>
            <a:endParaRPr lang="en-US"/>
          </a:p>
        </p:txBody>
      </p:sp>
      <p:sp>
        <p:nvSpPr>
          <p:cNvPr id="4" name="Text Placeholder 3">
            <a:extLst>
              <a:ext uri="{FF2B5EF4-FFF2-40B4-BE49-F238E27FC236}">
                <a16:creationId xmlns:a16="http://schemas.microsoft.com/office/drawing/2014/main" xmlns="" id="{0867970C-4D00-DC45-8D30-DAB38C447651}"/>
              </a:ext>
            </a:extLst>
          </p:cNvPr>
          <p:cNvSpPr>
            <a:spLocks noGrp="1"/>
          </p:cNvSpPr>
          <p:nvPr>
            <p:ph type="body" sz="quarter" idx="14" hasCustomPrompt="1"/>
          </p:nvPr>
        </p:nvSpPr>
        <p:spPr>
          <a:xfrm>
            <a:off x="639763" y="1270521"/>
            <a:ext cx="7589520" cy="786359"/>
          </a:xfrm>
          <a:prstGeom prst="rect">
            <a:avLst/>
          </a:prstGeom>
        </p:spPr>
        <p:txBody>
          <a:bodyPr/>
          <a:lstStyle>
            <a:lvl1pPr marL="0" indent="0">
              <a:buFontTx/>
              <a:buNone/>
              <a:defRPr sz="1400" b="0" i="0">
                <a:latin typeface="Helvetica Neue" panose="02000503000000020004" pitchFamily="2" charset="0"/>
                <a:ea typeface="Helvetica Neue" panose="02000503000000020004" pitchFamily="2" charset="0"/>
                <a:cs typeface="Helvetica Neue" panose="02000503000000020004" pitchFamily="2" charset="0"/>
              </a:defRPr>
            </a:lvl1pPr>
            <a:lvl2pPr marL="457200" indent="0">
              <a:buFontTx/>
              <a:buNone/>
              <a:defRPr sz="1600"/>
            </a:lvl2pPr>
            <a:lvl3pPr marL="914400" indent="0">
              <a:buFontTx/>
              <a:buNone/>
              <a:defRPr sz="1400"/>
            </a:lvl3pPr>
            <a:lvl4pPr marL="1371600" indent="0">
              <a:buFontTx/>
              <a:buNone/>
              <a:defRPr sz="1200"/>
            </a:lvl4pPr>
            <a:lvl5pPr marL="1828800" indent="0">
              <a:buFontTx/>
              <a:buNone/>
              <a:defRPr sz="1200"/>
            </a:lvl5pPr>
          </a:lstStyle>
          <a:p>
            <a:pPr lvl="0"/>
            <a:r>
              <a:rPr lang="en-US"/>
              <a:t>We appreciate the opportunity to present our qualifications to you today and are excited by the opportunity partner with the ADC to support the continued success and future growth and evolution of your assessment program. Click to edit Master text styles</a:t>
            </a:r>
          </a:p>
        </p:txBody>
      </p:sp>
      <p:sp>
        <p:nvSpPr>
          <p:cNvPr id="9" name="Text Placeholder 8">
            <a:extLst>
              <a:ext uri="{FF2B5EF4-FFF2-40B4-BE49-F238E27FC236}">
                <a16:creationId xmlns:a16="http://schemas.microsoft.com/office/drawing/2014/main" xmlns="" id="{387EDE90-D452-214C-934E-FC2D145CC887}"/>
              </a:ext>
            </a:extLst>
          </p:cNvPr>
          <p:cNvSpPr>
            <a:spLocks noGrp="1"/>
          </p:cNvSpPr>
          <p:nvPr>
            <p:ph type="body" sz="quarter" idx="15" hasCustomPrompt="1"/>
          </p:nvPr>
        </p:nvSpPr>
        <p:spPr>
          <a:xfrm>
            <a:off x="639764" y="2588496"/>
            <a:ext cx="3680952" cy="1994820"/>
          </a:xfrm>
          <a:prstGeom prst="rect">
            <a:avLst/>
          </a:prstGeom>
        </p:spPr>
        <p:txBody>
          <a:bodyPr numCol="1" spcCol="274320"/>
          <a:lstStyle>
            <a:lvl1pPr marL="285750" indent="-285750">
              <a:buClr>
                <a:srgbClr val="82BF40"/>
              </a:buClr>
              <a:buSzPct val="90000"/>
              <a:buFont typeface="Courier New" panose="02070309020205020404" pitchFamily="49" charset="0"/>
              <a:buChar char="o"/>
              <a:defRPr sz="1500" b="1" i="0">
                <a:latin typeface="Helvetica Neue" pitchFamily="2" charset="0"/>
              </a:defRPr>
            </a:lvl1pPr>
          </a:lstStyle>
          <a:p>
            <a:r>
              <a:rPr lang="en-US" b="0" i="0">
                <a:latin typeface="Helvetica Neue" pitchFamily="2" charset="0"/>
              </a:rPr>
              <a:t>Single partner that can support the full-range of your program needs</a:t>
            </a:r>
          </a:p>
          <a:p>
            <a:r>
              <a:rPr lang="en-US" b="0" i="0">
                <a:latin typeface="Helvetica Neue" pitchFamily="2" charset="0"/>
              </a:rPr>
              <a:t>Exam development, maintenance, and psychometric expertise</a:t>
            </a:r>
          </a:p>
          <a:p>
            <a:r>
              <a:rPr lang="en-US" b="0" i="0">
                <a:latin typeface="Helvetica Neue" pitchFamily="2" charset="0"/>
              </a:rPr>
              <a:t>Pioneer and continued leader in global fixed administration program delivery</a:t>
            </a:r>
          </a:p>
        </p:txBody>
      </p:sp>
      <p:sp>
        <p:nvSpPr>
          <p:cNvPr id="7" name="Text Placeholder 3">
            <a:extLst>
              <a:ext uri="{FF2B5EF4-FFF2-40B4-BE49-F238E27FC236}">
                <a16:creationId xmlns:a16="http://schemas.microsoft.com/office/drawing/2014/main" xmlns="" id="{D10B8650-2781-4241-9AD0-0B0B8299880A}"/>
              </a:ext>
            </a:extLst>
          </p:cNvPr>
          <p:cNvSpPr>
            <a:spLocks noGrp="1"/>
          </p:cNvSpPr>
          <p:nvPr>
            <p:ph type="body" sz="quarter" idx="16" hasCustomPrompt="1"/>
          </p:nvPr>
        </p:nvSpPr>
        <p:spPr>
          <a:xfrm>
            <a:off x="639763" y="2266725"/>
            <a:ext cx="3680952" cy="306994"/>
          </a:xfrm>
          <a:prstGeom prst="rect">
            <a:avLst/>
          </a:prstGeom>
        </p:spPr>
        <p:txBody>
          <a:bodyPr/>
          <a:lstStyle>
            <a:lvl1pPr marL="0" indent="0">
              <a:buFontTx/>
              <a:buNone/>
              <a:defRPr sz="1600" b="1" i="0">
                <a:solidFill>
                  <a:schemeClr val="accent6"/>
                </a:solidFill>
                <a:latin typeface="Helvetica Neue" panose="02000503000000020004" pitchFamily="2" charset="0"/>
                <a:ea typeface="Helvetica Neue" panose="02000503000000020004" pitchFamily="2" charset="0"/>
                <a:cs typeface="Helvetica Neue" panose="02000503000000020004" pitchFamily="2" charset="0"/>
              </a:defRPr>
            </a:lvl1pPr>
            <a:lvl2pPr marL="457200" indent="0">
              <a:buFontTx/>
              <a:buNone/>
              <a:defRPr sz="1600"/>
            </a:lvl2pPr>
            <a:lvl3pPr marL="914400" indent="0">
              <a:buFontTx/>
              <a:buNone/>
              <a:defRPr sz="1400"/>
            </a:lvl3pPr>
            <a:lvl4pPr marL="1371600" indent="0">
              <a:buFontTx/>
              <a:buNone/>
              <a:defRPr sz="1200"/>
            </a:lvl4pPr>
            <a:lvl5pPr marL="1828800" indent="0">
              <a:buFontTx/>
              <a:buNone/>
              <a:defRPr sz="1200"/>
            </a:lvl5pPr>
          </a:lstStyle>
          <a:p>
            <a:r>
              <a:rPr lang="en-US" b="0" i="0">
                <a:latin typeface="Helvetica Neue" pitchFamily="2" charset="0"/>
              </a:rPr>
              <a:t>Full-Service Assessment Partner</a:t>
            </a:r>
          </a:p>
        </p:txBody>
      </p:sp>
      <p:sp>
        <p:nvSpPr>
          <p:cNvPr id="8" name="Text Placeholder 3">
            <a:extLst>
              <a:ext uri="{FF2B5EF4-FFF2-40B4-BE49-F238E27FC236}">
                <a16:creationId xmlns:a16="http://schemas.microsoft.com/office/drawing/2014/main" xmlns="" id="{D3123874-4CED-D449-B830-B86677657669}"/>
              </a:ext>
            </a:extLst>
          </p:cNvPr>
          <p:cNvSpPr>
            <a:spLocks noGrp="1"/>
          </p:cNvSpPr>
          <p:nvPr>
            <p:ph type="body" sz="quarter" idx="17" hasCustomPrompt="1"/>
          </p:nvPr>
        </p:nvSpPr>
        <p:spPr>
          <a:xfrm>
            <a:off x="4751074" y="2266725"/>
            <a:ext cx="3680952" cy="306994"/>
          </a:xfrm>
          <a:prstGeom prst="rect">
            <a:avLst/>
          </a:prstGeom>
        </p:spPr>
        <p:txBody>
          <a:bodyPr/>
          <a:lstStyle>
            <a:lvl1pPr marL="0" indent="0">
              <a:buFontTx/>
              <a:buNone/>
              <a:defRPr sz="1600" b="0" i="0">
                <a:solidFill>
                  <a:schemeClr val="accent6"/>
                </a:solidFill>
                <a:latin typeface="Helvetica Neue" panose="02000503000000020004" pitchFamily="2" charset="0"/>
                <a:ea typeface="Helvetica Neue" panose="02000503000000020004" pitchFamily="2" charset="0"/>
                <a:cs typeface="Helvetica Neue" panose="02000503000000020004" pitchFamily="2" charset="0"/>
              </a:defRPr>
            </a:lvl1pPr>
            <a:lvl2pPr marL="457200" indent="0">
              <a:buFontTx/>
              <a:buNone/>
              <a:defRPr sz="1600"/>
            </a:lvl2pPr>
            <a:lvl3pPr marL="914400" indent="0">
              <a:buFontTx/>
              <a:buNone/>
              <a:defRPr sz="1400"/>
            </a:lvl3pPr>
            <a:lvl4pPr marL="1371600" indent="0">
              <a:buFontTx/>
              <a:buNone/>
              <a:defRPr sz="1200"/>
            </a:lvl4pPr>
            <a:lvl5pPr marL="1828800" indent="0">
              <a:buFontTx/>
              <a:buNone/>
              <a:defRPr sz="1200"/>
            </a:lvl5pPr>
          </a:lstStyle>
          <a:p>
            <a:r>
              <a:rPr lang="en-US" b="0" i="0">
                <a:latin typeface="Helvetica Neue" pitchFamily="2" charset="0"/>
              </a:rPr>
              <a:t>Operational Quality &amp; Service</a:t>
            </a:r>
          </a:p>
        </p:txBody>
      </p:sp>
      <p:sp>
        <p:nvSpPr>
          <p:cNvPr id="11" name="Text Placeholder 8">
            <a:extLst>
              <a:ext uri="{FF2B5EF4-FFF2-40B4-BE49-F238E27FC236}">
                <a16:creationId xmlns:a16="http://schemas.microsoft.com/office/drawing/2014/main" xmlns="" id="{13BCB996-0AE3-514B-BDC1-DD467A7B0799}"/>
              </a:ext>
            </a:extLst>
          </p:cNvPr>
          <p:cNvSpPr>
            <a:spLocks noGrp="1"/>
          </p:cNvSpPr>
          <p:nvPr>
            <p:ph type="body" sz="quarter" idx="19" hasCustomPrompt="1"/>
          </p:nvPr>
        </p:nvSpPr>
        <p:spPr>
          <a:xfrm>
            <a:off x="4751074" y="2588497"/>
            <a:ext cx="3680952" cy="1994819"/>
          </a:xfrm>
          <a:prstGeom prst="rect">
            <a:avLst/>
          </a:prstGeom>
        </p:spPr>
        <p:txBody>
          <a:bodyPr numCol="1" spcCol="274320"/>
          <a:lstStyle>
            <a:lvl1pPr marL="285750" indent="-285750">
              <a:buClr>
                <a:srgbClr val="82BF40"/>
              </a:buClr>
              <a:buSzPct val="90000"/>
              <a:buFont typeface="Courier New" panose="02070309020205020404" pitchFamily="49" charset="0"/>
              <a:buChar char="o"/>
              <a:defRPr sz="1500" b="1" i="0">
                <a:latin typeface="Helvetica Neue" pitchFamily="2" charset="0"/>
              </a:defRPr>
            </a:lvl1pPr>
          </a:lstStyle>
          <a:p>
            <a:r>
              <a:rPr lang="en-US" b="0" i="0">
                <a:latin typeface="Helvetica Neue" pitchFamily="2" charset="0"/>
              </a:rPr>
              <a:t>Extensive global testing network that is consistent, secure &amp; professional</a:t>
            </a:r>
          </a:p>
          <a:p>
            <a:r>
              <a:rPr lang="en-US" b="0" i="0">
                <a:latin typeface="Helvetica Neue" pitchFamily="2" charset="0"/>
              </a:rPr>
              <a:t>Technical &amp; operational redundancy to mitigate risk, ensure program success</a:t>
            </a:r>
          </a:p>
          <a:p>
            <a:r>
              <a:rPr lang="en-US" b="0" i="0">
                <a:latin typeface="Helvetica Neue" pitchFamily="2" charset="0"/>
              </a:rPr>
              <a:t>Culture of measurement &amp; reporting</a:t>
            </a:r>
          </a:p>
          <a:p>
            <a:r>
              <a:rPr lang="en-US" b="0" i="0">
                <a:latin typeface="Helvetica Neue" pitchFamily="2" charset="0"/>
              </a:rPr>
              <a:t>Focus on client program lifecycle</a:t>
            </a:r>
          </a:p>
        </p:txBody>
      </p:sp>
      <p:sp>
        <p:nvSpPr>
          <p:cNvPr id="12" name="Text Placeholder 8">
            <a:extLst>
              <a:ext uri="{FF2B5EF4-FFF2-40B4-BE49-F238E27FC236}">
                <a16:creationId xmlns:a16="http://schemas.microsoft.com/office/drawing/2014/main" xmlns="" id="{AF3F4B0F-28DA-1B4C-8389-01E2B7EA6FFF}"/>
              </a:ext>
            </a:extLst>
          </p:cNvPr>
          <p:cNvSpPr>
            <a:spLocks noGrp="1"/>
          </p:cNvSpPr>
          <p:nvPr>
            <p:ph type="body" sz="quarter" idx="20" hasCustomPrompt="1"/>
          </p:nvPr>
        </p:nvSpPr>
        <p:spPr>
          <a:xfrm>
            <a:off x="639764" y="4919866"/>
            <a:ext cx="3680952" cy="1683357"/>
          </a:xfrm>
          <a:prstGeom prst="rect">
            <a:avLst/>
          </a:prstGeom>
        </p:spPr>
        <p:txBody>
          <a:bodyPr numCol="1" spcCol="274320"/>
          <a:lstStyle>
            <a:lvl1pPr marL="285750" indent="-285750">
              <a:buClr>
                <a:srgbClr val="82BF40"/>
              </a:buClr>
              <a:buSzPct val="90000"/>
              <a:buFont typeface="Courier New" panose="02070309020205020404" pitchFamily="49" charset="0"/>
              <a:buChar char="o"/>
              <a:defRPr sz="1500" b="1" i="0">
                <a:latin typeface="Helvetica Neue" pitchFamily="2" charset="0"/>
              </a:defRPr>
            </a:lvl1pPr>
          </a:lstStyle>
          <a:p>
            <a:r>
              <a:rPr lang="en-US" b="0" i="0">
                <a:latin typeface="Helvetica Neue" pitchFamily="2" charset="0"/>
              </a:rPr>
              <a:t>Leverage &amp; drive Surpass platform evolution to align with profession</a:t>
            </a:r>
          </a:p>
          <a:p>
            <a:r>
              <a:rPr lang="en-US" b="0" i="0">
                <a:latin typeface="Helvetica Neue" pitchFamily="2" charset="0"/>
              </a:rPr>
              <a:t>Develop &amp; apply operational &amp; security standards</a:t>
            </a:r>
          </a:p>
        </p:txBody>
      </p:sp>
      <p:sp>
        <p:nvSpPr>
          <p:cNvPr id="13" name="Text Placeholder 3">
            <a:extLst>
              <a:ext uri="{FF2B5EF4-FFF2-40B4-BE49-F238E27FC236}">
                <a16:creationId xmlns:a16="http://schemas.microsoft.com/office/drawing/2014/main" xmlns="" id="{C1C66601-95B9-6140-A533-A13F512A567B}"/>
              </a:ext>
            </a:extLst>
          </p:cNvPr>
          <p:cNvSpPr>
            <a:spLocks noGrp="1"/>
          </p:cNvSpPr>
          <p:nvPr>
            <p:ph type="body" sz="quarter" idx="21" hasCustomPrompt="1"/>
          </p:nvPr>
        </p:nvSpPr>
        <p:spPr>
          <a:xfrm>
            <a:off x="639763" y="4598094"/>
            <a:ext cx="3680952" cy="306994"/>
          </a:xfrm>
          <a:prstGeom prst="rect">
            <a:avLst/>
          </a:prstGeom>
        </p:spPr>
        <p:txBody>
          <a:bodyPr/>
          <a:lstStyle>
            <a:lvl1pPr marL="0" indent="0">
              <a:buFontTx/>
              <a:buNone/>
              <a:defRPr sz="1600" b="0" i="0">
                <a:solidFill>
                  <a:schemeClr val="accent6"/>
                </a:solidFill>
                <a:latin typeface="Helvetica Neue" panose="02000503000000020004" pitchFamily="2" charset="0"/>
                <a:ea typeface="Helvetica Neue" panose="02000503000000020004" pitchFamily="2" charset="0"/>
                <a:cs typeface="Helvetica Neue" panose="02000503000000020004" pitchFamily="2" charset="0"/>
              </a:defRPr>
            </a:lvl1pPr>
            <a:lvl2pPr marL="457200" indent="0">
              <a:buFontTx/>
              <a:buNone/>
              <a:defRPr sz="1600"/>
            </a:lvl2pPr>
            <a:lvl3pPr marL="914400" indent="0">
              <a:buFontTx/>
              <a:buNone/>
              <a:defRPr sz="1400"/>
            </a:lvl3pPr>
            <a:lvl4pPr marL="1371600" indent="0">
              <a:buFontTx/>
              <a:buNone/>
              <a:defRPr sz="1200"/>
            </a:lvl4pPr>
            <a:lvl5pPr marL="1828800" indent="0">
              <a:buFontTx/>
              <a:buNone/>
              <a:defRPr sz="1200"/>
            </a:lvl5pPr>
          </a:lstStyle>
          <a:p>
            <a:r>
              <a:rPr lang="en-US" b="0" i="0">
                <a:latin typeface="Helvetica Neue" pitchFamily="2" charset="0"/>
              </a:rPr>
              <a:t>Commitment to Innovation</a:t>
            </a:r>
          </a:p>
        </p:txBody>
      </p:sp>
      <p:sp>
        <p:nvSpPr>
          <p:cNvPr id="14" name="Text Placeholder 3">
            <a:extLst>
              <a:ext uri="{FF2B5EF4-FFF2-40B4-BE49-F238E27FC236}">
                <a16:creationId xmlns:a16="http://schemas.microsoft.com/office/drawing/2014/main" xmlns="" id="{D766B0B3-1444-984B-8719-2C9D2955C98E}"/>
              </a:ext>
            </a:extLst>
          </p:cNvPr>
          <p:cNvSpPr>
            <a:spLocks noGrp="1"/>
          </p:cNvSpPr>
          <p:nvPr>
            <p:ph type="body" sz="quarter" idx="22" hasCustomPrompt="1"/>
          </p:nvPr>
        </p:nvSpPr>
        <p:spPr>
          <a:xfrm>
            <a:off x="4751074" y="4646958"/>
            <a:ext cx="3680952" cy="306994"/>
          </a:xfrm>
          <a:prstGeom prst="rect">
            <a:avLst/>
          </a:prstGeom>
        </p:spPr>
        <p:txBody>
          <a:bodyPr/>
          <a:lstStyle>
            <a:lvl1pPr marL="0" indent="0">
              <a:buFontTx/>
              <a:buNone/>
              <a:defRPr sz="1600" b="0" i="0">
                <a:solidFill>
                  <a:schemeClr val="accent6"/>
                </a:solidFill>
                <a:latin typeface="Helvetica Neue" panose="02000503000000020004" pitchFamily="2" charset="0"/>
                <a:ea typeface="Helvetica Neue" panose="02000503000000020004" pitchFamily="2" charset="0"/>
                <a:cs typeface="Helvetica Neue" panose="02000503000000020004" pitchFamily="2" charset="0"/>
              </a:defRPr>
            </a:lvl1pPr>
            <a:lvl2pPr marL="457200" indent="0">
              <a:buFontTx/>
              <a:buNone/>
              <a:defRPr sz="1600"/>
            </a:lvl2pPr>
            <a:lvl3pPr marL="914400" indent="0">
              <a:buFontTx/>
              <a:buNone/>
              <a:defRPr sz="1400"/>
            </a:lvl3pPr>
            <a:lvl4pPr marL="1371600" indent="0">
              <a:buFontTx/>
              <a:buNone/>
              <a:defRPr sz="1200"/>
            </a:lvl4pPr>
            <a:lvl5pPr marL="1828800" indent="0">
              <a:buFontTx/>
              <a:buNone/>
              <a:defRPr sz="1200"/>
            </a:lvl5pPr>
          </a:lstStyle>
          <a:p>
            <a:r>
              <a:rPr lang="en-US" b="0" i="0">
                <a:latin typeface="Helvetica Neue" pitchFamily="2" charset="0"/>
              </a:rPr>
              <a:t>Culture &amp; Values Alignment</a:t>
            </a:r>
          </a:p>
        </p:txBody>
      </p:sp>
      <p:sp>
        <p:nvSpPr>
          <p:cNvPr id="15" name="Text Placeholder 8">
            <a:extLst>
              <a:ext uri="{FF2B5EF4-FFF2-40B4-BE49-F238E27FC236}">
                <a16:creationId xmlns:a16="http://schemas.microsoft.com/office/drawing/2014/main" xmlns="" id="{D9D2282C-FC89-DD4C-8D9C-C40154208460}"/>
              </a:ext>
            </a:extLst>
          </p:cNvPr>
          <p:cNvSpPr>
            <a:spLocks noGrp="1"/>
          </p:cNvSpPr>
          <p:nvPr>
            <p:ph type="body" sz="quarter" idx="23" hasCustomPrompt="1"/>
          </p:nvPr>
        </p:nvSpPr>
        <p:spPr>
          <a:xfrm>
            <a:off x="4751074" y="4968730"/>
            <a:ext cx="3680952" cy="1173805"/>
          </a:xfrm>
          <a:prstGeom prst="rect">
            <a:avLst/>
          </a:prstGeom>
        </p:spPr>
        <p:txBody>
          <a:bodyPr numCol="1" spcCol="274320"/>
          <a:lstStyle>
            <a:lvl1pPr marL="285750" indent="-285750">
              <a:buClr>
                <a:srgbClr val="82BF40"/>
              </a:buClr>
              <a:buSzPct val="90000"/>
              <a:buFont typeface="Courier New" panose="02070309020205020404" pitchFamily="49" charset="0"/>
              <a:buChar char="o"/>
              <a:defRPr sz="1500" b="1" i="0">
                <a:latin typeface="Helvetica Neue" pitchFamily="2" charset="0"/>
              </a:defRPr>
            </a:lvl1pPr>
          </a:lstStyle>
          <a:p>
            <a:r>
              <a:rPr lang="en-US" b="0" i="0">
                <a:latin typeface="Helvetica Neue" pitchFamily="2" charset="0"/>
              </a:rPr>
              <a:t>We are a values-driven organization</a:t>
            </a:r>
          </a:p>
          <a:p>
            <a:r>
              <a:rPr lang="en-US" b="0" i="0">
                <a:latin typeface="Helvetica Neue" pitchFamily="2" charset="0"/>
              </a:rPr>
              <a:t>Emphasis on partnership, collaboration &amp; transparency</a:t>
            </a:r>
          </a:p>
          <a:p>
            <a:r>
              <a:rPr lang="en-US" b="0" i="0">
                <a:latin typeface="Helvetica Neue" pitchFamily="2" charset="0"/>
              </a:rPr>
              <a:t>Concern for all stakeholders</a:t>
            </a:r>
          </a:p>
        </p:txBody>
      </p:sp>
    </p:spTree>
    <p:extLst>
      <p:ext uri="{BB962C8B-B14F-4D97-AF65-F5344CB8AC3E}">
        <p14:creationId xmlns:p14="http://schemas.microsoft.com/office/powerpoint/2010/main" val="319687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n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A5185C-474B-DE49-8D23-3A238E406120}"/>
              </a:ext>
            </a:extLst>
          </p:cNvPr>
          <p:cNvSpPr>
            <a:spLocks noGrp="1"/>
          </p:cNvSpPr>
          <p:nvPr>
            <p:ph type="ctrTitle" hasCustomPrompt="1"/>
          </p:nvPr>
        </p:nvSpPr>
        <p:spPr>
          <a:xfrm>
            <a:off x="640080" y="310896"/>
            <a:ext cx="7843520" cy="786359"/>
          </a:xfrm>
          <a:prstGeom prst="rect">
            <a:avLst/>
          </a:prstGeom>
        </p:spPr>
        <p:txBody>
          <a:bodyPr anchor="t" anchorCtr="0">
            <a:normAutofit/>
          </a:bodyPr>
          <a:lstStyle>
            <a:lvl1pPr algn="l">
              <a:defRPr sz="3600" b="1" i="0">
                <a:solidFill>
                  <a:schemeClr val="accent6"/>
                </a:solidFill>
                <a:latin typeface="Kalinga" panose="020B0502040204020203" pitchFamily="34" charset="0"/>
                <a:cs typeface="Kalinga" panose="020B0502040204020203" pitchFamily="34" charset="0"/>
              </a:defRPr>
            </a:lvl1pPr>
          </a:lstStyle>
          <a:p>
            <a:r>
              <a:rPr lang="en-US"/>
              <a:t>Title no content</a:t>
            </a:r>
          </a:p>
        </p:txBody>
      </p:sp>
      <p:sp>
        <p:nvSpPr>
          <p:cNvPr id="5" name="Footer Placeholder 4">
            <a:extLst>
              <a:ext uri="{FF2B5EF4-FFF2-40B4-BE49-F238E27FC236}">
                <a16:creationId xmlns:a16="http://schemas.microsoft.com/office/drawing/2014/main" xmlns="" id="{346FDB2C-6530-664E-9CB0-4257FD39D862}"/>
              </a:ext>
            </a:extLst>
          </p:cNvPr>
          <p:cNvSpPr>
            <a:spLocks noGrp="1"/>
          </p:cNvSpPr>
          <p:nvPr>
            <p:ph type="ftr" sz="quarter" idx="11"/>
          </p:nvPr>
        </p:nvSpPr>
        <p:spPr>
          <a:xfrm>
            <a:off x="228600" y="6601968"/>
            <a:ext cx="3086100" cy="254001"/>
          </a:xfrm>
        </p:spPr>
        <p:txBody>
          <a:bodyPr/>
          <a:lstStyle>
            <a:lvl1pPr algn="l">
              <a:defRPr sz="800" b="0"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Copyright 2019 Prometric. All rights reserved.</a:t>
            </a:r>
          </a:p>
        </p:txBody>
      </p:sp>
      <p:sp>
        <p:nvSpPr>
          <p:cNvPr id="6" name="Slide Number Placeholder 5">
            <a:extLst>
              <a:ext uri="{FF2B5EF4-FFF2-40B4-BE49-F238E27FC236}">
                <a16:creationId xmlns:a16="http://schemas.microsoft.com/office/drawing/2014/main" xmlns="" id="{2334ADDD-00D4-E048-AB10-E1A599A95A0B}"/>
              </a:ext>
            </a:extLst>
          </p:cNvPr>
          <p:cNvSpPr>
            <a:spLocks noGrp="1"/>
          </p:cNvSpPr>
          <p:nvPr>
            <p:ph type="sldNum" sz="quarter" idx="12"/>
          </p:nvPr>
        </p:nvSpPr>
        <p:spPr>
          <a:xfrm>
            <a:off x="8483600" y="6112510"/>
            <a:ext cx="438150" cy="365125"/>
          </a:xfrm>
        </p:spPr>
        <p:txBody>
          <a:bodyPr/>
          <a:lstStyle>
            <a:lvl1pPr>
              <a:defRPr>
                <a:solidFill>
                  <a:schemeClr val="tx1"/>
                </a:solidFill>
              </a:defRPr>
            </a:lvl1pPr>
          </a:lstStyle>
          <a:p>
            <a:fld id="{5F1800AE-3900-DC4E-9ECF-918862A1B1D3}" type="slidenum">
              <a:rPr lang="en-US" smtClean="0"/>
              <a:pPr/>
              <a:t>‹#›</a:t>
            </a:fld>
            <a:endParaRPr lang="en-US"/>
          </a:p>
        </p:txBody>
      </p:sp>
    </p:spTree>
    <p:extLst>
      <p:ext uri="{BB962C8B-B14F-4D97-AF65-F5344CB8AC3E}">
        <p14:creationId xmlns:p14="http://schemas.microsoft.com/office/powerpoint/2010/main" val="18353610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 Type="http://schemas.openxmlformats.org/officeDocument/2006/relationships/slideLayout" Target="../slideLayouts/slideLayout6.xml"/><Relationship Id="rId21" Type="http://schemas.openxmlformats.org/officeDocument/2006/relationships/image" Target="../media/image4.jpeg"/><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19" Type="http://schemas.openxmlformats.org/officeDocument/2006/relationships/slideLayout" Target="../slideLayouts/slideLayout2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477594"/>
            <a:ext cx="8107846"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3108752"/>
      </p:ext>
    </p:extLst>
  </p:cSld>
  <p:clrMap bg1="lt1" tx1="dk1" bg2="lt2" tx2="dk2" accent1="accent1" accent2="accent2" accent3="accent3" accent4="accent4" accent5="accent5" accent6="accent6" hlink="hlink" folHlink="folHlink"/>
  <p:sldLayoutIdLst>
    <p:sldLayoutId id="2147483661" r:id="rId1"/>
  </p:sldLayoutIdLst>
  <p:hf hdr="0" dt="0"/>
  <p:txStyles>
    <p:titleStyle>
      <a:lvl1pPr algn="l" defTabSz="914400" rtl="0" eaLnBrk="1" latinLnBrk="0" hangingPunct="1">
        <a:lnSpc>
          <a:spcPct val="90000"/>
        </a:lnSpc>
        <a:spcBef>
          <a:spcPct val="0"/>
        </a:spcBef>
        <a:buNone/>
        <a:defRPr sz="4400" b="1" i="0" kern="1200">
          <a:solidFill>
            <a:schemeClr val="tx1"/>
          </a:solidFill>
          <a:latin typeface="Kalinga" panose="020B0502040204020203" pitchFamily="34" charset="0"/>
          <a:ea typeface="+mj-ea"/>
          <a:cs typeface="Kalinga"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477594"/>
            <a:ext cx="8107846"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2506021"/>
      </p:ext>
    </p:extLst>
  </p:cSld>
  <p:clrMap bg1="lt1" tx1="dk1" bg2="lt2" tx2="dk2" accent1="accent1" accent2="accent2" accent3="accent3" accent4="accent4" accent5="accent5" accent6="accent6" hlink="hlink" folHlink="folHlink"/>
  <p:sldLayoutIdLst>
    <p:sldLayoutId id="2147483691" r:id="rId1"/>
  </p:sldLayoutIdLst>
  <p:hf hdr="0" dt="0"/>
  <p:txStyles>
    <p:titleStyle>
      <a:lvl1pPr algn="l" defTabSz="914400" rtl="0" eaLnBrk="1" latinLnBrk="0" hangingPunct="1">
        <a:lnSpc>
          <a:spcPct val="90000"/>
        </a:lnSpc>
        <a:spcBef>
          <a:spcPct val="0"/>
        </a:spcBef>
        <a:buNone/>
        <a:defRPr sz="4400" b="1" i="0" kern="1200">
          <a:solidFill>
            <a:schemeClr val="tx1"/>
          </a:solidFill>
          <a:latin typeface="Kalinga" panose="020B0502040204020203" pitchFamily="34" charset="0"/>
          <a:ea typeface="+mj-ea"/>
          <a:cs typeface="Kalinga"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D0E18B5D-5C91-1140-A4EB-E69A66B0C30D}"/>
              </a:ext>
            </a:extLst>
          </p:cNvPr>
          <p:cNvSpPr>
            <a:spLocks noGrp="1"/>
          </p:cNvSpPr>
          <p:nvPr>
            <p:ph type="sldNum" sz="quarter" idx="4"/>
          </p:nvPr>
        </p:nvSpPr>
        <p:spPr>
          <a:xfrm>
            <a:off x="6854190" y="6087110"/>
            <a:ext cx="2057400" cy="365125"/>
          </a:xfrm>
          <a:prstGeom prst="rect">
            <a:avLst/>
          </a:prstGeom>
        </p:spPr>
        <p:txBody>
          <a:bodyPr vert="horz" lIns="91440" tIns="45720" rIns="91440" bIns="45720" rtlCol="0" anchor="ctr"/>
          <a:lstStyle>
            <a:lvl1pPr algn="r">
              <a:defRPr sz="1000" b="0"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AA5F2ED1-EA09-8E41-8353-9C9243835ACD}" type="slidenum">
              <a:rPr lang="en-US" smtClean="0"/>
              <a:pPr/>
              <a:t>‹#›</a:t>
            </a:fld>
            <a:endParaRPr lang="en-US"/>
          </a:p>
        </p:txBody>
      </p:sp>
      <p:sp>
        <p:nvSpPr>
          <p:cNvPr id="9" name="Footer Placeholder 8">
            <a:extLst>
              <a:ext uri="{FF2B5EF4-FFF2-40B4-BE49-F238E27FC236}">
                <a16:creationId xmlns:a16="http://schemas.microsoft.com/office/drawing/2014/main" xmlns="" id="{2A9E620B-C31A-F547-8F18-313E97AD16CB}"/>
              </a:ext>
            </a:extLst>
          </p:cNvPr>
          <p:cNvSpPr>
            <a:spLocks noGrp="1"/>
          </p:cNvSpPr>
          <p:nvPr>
            <p:ph type="ftr" sz="quarter" idx="3"/>
          </p:nvPr>
        </p:nvSpPr>
        <p:spPr>
          <a:xfrm>
            <a:off x="228600" y="6614161"/>
            <a:ext cx="2368440" cy="243839"/>
          </a:xfrm>
          <a:prstGeom prst="rect">
            <a:avLst/>
          </a:prstGeom>
        </p:spPr>
        <p:txBody>
          <a:bodyPr vert="horz" lIns="91440" tIns="45720" rIns="91440" bIns="45720" rtlCol="0" anchor="ctr"/>
          <a:lstStyle>
            <a:lvl1pPr algn="l">
              <a:defRPr sz="800" b="0" i="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Copyright 2020 Prometric. All rights reserved.</a:t>
            </a:r>
          </a:p>
        </p:txBody>
      </p:sp>
      <p:sp>
        <p:nvSpPr>
          <p:cNvPr id="2" name="Title Placeholder 1">
            <a:extLst>
              <a:ext uri="{FF2B5EF4-FFF2-40B4-BE49-F238E27FC236}">
                <a16:creationId xmlns:a16="http://schemas.microsoft.com/office/drawing/2014/main" xmlns="" id="{82F5D11C-01D5-4C4E-90BF-93F0FC469437}"/>
              </a:ext>
            </a:extLst>
          </p:cNvPr>
          <p:cNvSpPr>
            <a:spLocks noGrp="1"/>
          </p:cNvSpPr>
          <p:nvPr>
            <p:ph type="title"/>
          </p:nvPr>
        </p:nvSpPr>
        <p:spPr>
          <a:xfrm>
            <a:off x="628649" y="365125"/>
            <a:ext cx="8117785"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240888195"/>
      </p:ext>
    </p:extLst>
  </p:cSld>
  <p:clrMap bg1="lt1" tx1="dk1" bg2="lt2" tx2="dk2" accent1="accent1" accent2="accent2" accent3="accent3" accent4="accent4" accent5="accent5" accent6="accent6" hlink="hlink" folHlink="folHlink"/>
  <p:sldLayoutIdLst>
    <p:sldLayoutId id="2147483663" r:id="rId1"/>
  </p:sldLayoutIdLst>
  <p:hf hdr="0" dt="0"/>
  <p:txStyles>
    <p:titleStyle>
      <a:lvl1pPr algn="l" defTabSz="914400" rtl="0" eaLnBrk="1" latinLnBrk="0" hangingPunct="1">
        <a:lnSpc>
          <a:spcPct val="90000"/>
        </a:lnSpc>
        <a:spcBef>
          <a:spcPct val="0"/>
        </a:spcBef>
        <a:buNone/>
        <a:defRPr sz="4400" b="1" i="0" kern="1200" spc="-50" baseline="0">
          <a:solidFill>
            <a:schemeClr val="bg1"/>
          </a:solidFill>
          <a:latin typeface="Kalinga" panose="020B0502040204020203" pitchFamily="34" charset="0"/>
          <a:ea typeface="+mj-ea"/>
          <a:cs typeface="Kalinga"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xmlns="" id="{DFAFCB5B-1ABD-4145-AAB0-4078576A0106}"/>
              </a:ext>
            </a:extLst>
          </p:cNvPr>
          <p:cNvSpPr>
            <a:spLocks noGrp="1"/>
          </p:cNvSpPr>
          <p:nvPr>
            <p:ph type="ftr" sz="quarter" idx="3"/>
          </p:nvPr>
        </p:nvSpPr>
        <p:spPr>
          <a:xfrm>
            <a:off x="228600" y="6603999"/>
            <a:ext cx="3086100" cy="254001"/>
          </a:xfrm>
          <a:prstGeom prst="rect">
            <a:avLst/>
          </a:prstGeom>
        </p:spPr>
        <p:txBody>
          <a:bodyPr vert="horz" lIns="91440" tIns="45720" rIns="91440" bIns="45720" rtlCol="0" anchor="ctr"/>
          <a:lstStyle>
            <a:lvl1pPr algn="ctr">
              <a:defRPr sz="800" b="0"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gn="l"/>
            <a:r>
              <a:rPr lang="en-US"/>
              <a:t>Copyright 2020 Prometric. All rights reserved.</a:t>
            </a:r>
          </a:p>
        </p:txBody>
      </p:sp>
      <p:sp>
        <p:nvSpPr>
          <p:cNvPr id="6" name="Slide Number Placeholder 5">
            <a:extLst>
              <a:ext uri="{FF2B5EF4-FFF2-40B4-BE49-F238E27FC236}">
                <a16:creationId xmlns:a16="http://schemas.microsoft.com/office/drawing/2014/main" xmlns="" id="{30901998-1108-CD47-BCCD-1246B84F46B4}"/>
              </a:ext>
            </a:extLst>
          </p:cNvPr>
          <p:cNvSpPr>
            <a:spLocks noGrp="1"/>
          </p:cNvSpPr>
          <p:nvPr>
            <p:ph type="sldNum" sz="quarter" idx="4"/>
          </p:nvPr>
        </p:nvSpPr>
        <p:spPr>
          <a:xfrm>
            <a:off x="8505190" y="6107430"/>
            <a:ext cx="416560" cy="365125"/>
          </a:xfrm>
          <a:prstGeom prst="rect">
            <a:avLst/>
          </a:prstGeom>
        </p:spPr>
        <p:txBody>
          <a:bodyPr vert="horz" lIns="91440" tIns="45720" rIns="91440" bIns="45720" rtlCol="0" anchor="ctr"/>
          <a:lstStyle>
            <a:lvl1pPr algn="r">
              <a:defRPr sz="1000" b="0" i="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AA5F2ED1-EA09-8E41-8353-9C9243835ACD}" type="slidenum">
              <a:rPr lang="en-US" smtClean="0"/>
              <a:pPr/>
              <a:t>‹#›</a:t>
            </a:fld>
            <a:endParaRPr lang="en-US"/>
          </a:p>
        </p:txBody>
      </p:sp>
    </p:spTree>
    <p:extLst>
      <p:ext uri="{BB962C8B-B14F-4D97-AF65-F5344CB8AC3E}">
        <p14:creationId xmlns:p14="http://schemas.microsoft.com/office/powerpoint/2010/main" val="2828358743"/>
      </p:ext>
    </p:extLst>
  </p:cSld>
  <p:clrMap bg1="lt1" tx1="dk1" bg2="lt2" tx2="dk2" accent1="accent1" accent2="accent2" accent3="accent3" accent4="accent4" accent5="accent5" accent6="accent6" hlink="hlink" folHlink="folHlink"/>
  <p:sldLayoutIdLst>
    <p:sldLayoutId id="2147483665" r:id="rId1"/>
    <p:sldLayoutId id="2147483676" r:id="rId2"/>
    <p:sldLayoutId id="2147483677" r:id="rId3"/>
    <p:sldLayoutId id="2147483685" r:id="rId4"/>
    <p:sldLayoutId id="2147483678" r:id="rId5"/>
    <p:sldLayoutId id="2147483681" r:id="rId6"/>
    <p:sldLayoutId id="2147483687" r:id="rId7"/>
    <p:sldLayoutId id="2147483686" r:id="rId8"/>
    <p:sldLayoutId id="2147483682" r:id="rId9"/>
    <p:sldLayoutId id="2147483688" r:id="rId10"/>
    <p:sldLayoutId id="2147483669" r:id="rId11"/>
    <p:sldLayoutId id="2147483672" r:id="rId12"/>
    <p:sldLayoutId id="2147483683" r:id="rId13"/>
    <p:sldLayoutId id="2147483684" r:id="rId14"/>
    <p:sldLayoutId id="2147483689" r:id="rId15"/>
    <p:sldLayoutId id="2147483692" r:id="rId16"/>
    <p:sldLayoutId id="2147483693" r:id="rId17"/>
    <p:sldLayoutId id="2147483694" r:id="rId18"/>
    <p:sldLayoutId id="2147483695" r:id="rId19"/>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hyperlink" Target="http://vinodtbidwaik.blogspot.com/2013/01/employee-engagement-vi.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9.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hyperlink" Target="mailto:pro-globalrecruiting@prometric.com" TargetMode="Externa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hyperlink" Target="mailto:hicna@prometric.com" TargetMode="Externa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prometric.com/nurseaide/la" TargetMode="Externa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hyperlink" Target="mailto:Ash-Leigh.Garcia@la.gov" TargetMode="Externa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0.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hyperlink" Target="../../imgres?imgurl=www.lexile.com\images\star.jpg&amp;imgrefurl=http:\www.lexile.com\teachers\teachers.asp&amp;h=720&amp;w=641&amp;prev=\images?q=star&amp;start=20&amp;svnum=10&amp;hl=en&amp;lr=&amp;ie=UTF-8&amp;sa=N" TargetMode="External"/><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http://images.google.com/images?q=tbn:Y_RmR0fUvqAC:www.lexile.com/images/star.jpg" TargetMode="Externa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xmlns="" id="{2C486464-68DF-DA41-9870-0784D255E505}"/>
              </a:ext>
            </a:extLst>
          </p:cNvPr>
          <p:cNvSpPr>
            <a:spLocks noGrp="1"/>
          </p:cNvSpPr>
          <p:nvPr>
            <p:ph type="ctrTitle"/>
          </p:nvPr>
        </p:nvSpPr>
        <p:spPr/>
        <p:txBody>
          <a:bodyPr>
            <a:normAutofit fontScale="90000"/>
          </a:bodyPr>
          <a:lstStyle/>
          <a:p>
            <a:r>
              <a:rPr lang="en-US" dirty="0"/>
              <a:t>Louisiana Nurse Aide Competency Evaluation Program</a:t>
            </a:r>
          </a:p>
        </p:txBody>
      </p:sp>
      <p:sp>
        <p:nvSpPr>
          <p:cNvPr id="3" name="Subtitle 2">
            <a:extLst>
              <a:ext uri="{FF2B5EF4-FFF2-40B4-BE49-F238E27FC236}">
                <a16:creationId xmlns:a16="http://schemas.microsoft.com/office/drawing/2014/main" xmlns="" id="{9E25A7D3-DC74-444D-9854-3AF858760D0C}"/>
              </a:ext>
            </a:extLst>
          </p:cNvPr>
          <p:cNvSpPr>
            <a:spLocks noGrp="1"/>
          </p:cNvSpPr>
          <p:nvPr>
            <p:ph type="subTitle" idx="1"/>
          </p:nvPr>
        </p:nvSpPr>
        <p:spPr>
          <a:xfrm>
            <a:off x="516837" y="4363275"/>
            <a:ext cx="5347252" cy="1709979"/>
          </a:xfrm>
        </p:spPr>
        <p:txBody>
          <a:bodyPr>
            <a:normAutofit/>
          </a:bodyPr>
          <a:lstStyle/>
          <a:p>
            <a:r>
              <a:rPr lang="en-US" dirty="0"/>
              <a:t>Informational Webinar</a:t>
            </a:r>
          </a:p>
          <a:p>
            <a:r>
              <a:rPr lang="en-US" dirty="0"/>
              <a:t>Session 1 - February 14, 2020</a:t>
            </a:r>
          </a:p>
          <a:p>
            <a:r>
              <a:rPr lang="en-US" dirty="0"/>
              <a:t>Session 2 - February 18, 2020</a:t>
            </a:r>
          </a:p>
          <a:p>
            <a:r>
              <a:rPr lang="en-US" dirty="0"/>
              <a:t>Session 3 - February 20, 2020</a:t>
            </a:r>
          </a:p>
          <a:p>
            <a:endParaRPr lang="en-US" dirty="0"/>
          </a:p>
          <a:p>
            <a:endParaRPr lang="en-US" dirty="0"/>
          </a:p>
        </p:txBody>
      </p:sp>
    </p:spTree>
    <p:extLst>
      <p:ext uri="{BB962C8B-B14F-4D97-AF65-F5344CB8AC3E}">
        <p14:creationId xmlns:p14="http://schemas.microsoft.com/office/powerpoint/2010/main" val="32362375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156EDE-5BB9-D94A-A8A6-487241ECF326}"/>
              </a:ext>
            </a:extLst>
          </p:cNvPr>
          <p:cNvSpPr>
            <a:spLocks noGrp="1"/>
          </p:cNvSpPr>
          <p:nvPr>
            <p:ph type="ctrTitle"/>
          </p:nvPr>
        </p:nvSpPr>
        <p:spPr>
          <a:xfrm>
            <a:off x="576469" y="284011"/>
            <a:ext cx="6858000" cy="786359"/>
          </a:xfrm>
        </p:spPr>
        <p:txBody>
          <a:bodyPr>
            <a:normAutofit fontScale="90000"/>
          </a:bodyPr>
          <a:lstStyle/>
          <a:p>
            <a:r>
              <a:rPr lang="en-US" spc="-120" dirty="0"/>
              <a:t>Nurse Aide Evaluator Recalibration</a:t>
            </a:r>
          </a:p>
        </p:txBody>
      </p:sp>
      <p:sp>
        <p:nvSpPr>
          <p:cNvPr id="3" name="Footer Placeholder 2">
            <a:extLst>
              <a:ext uri="{FF2B5EF4-FFF2-40B4-BE49-F238E27FC236}">
                <a16:creationId xmlns:a16="http://schemas.microsoft.com/office/drawing/2014/main" xmlns="" id="{75443865-8AD0-3E41-B1A2-732DE3DDCBCB}"/>
              </a:ext>
            </a:extLst>
          </p:cNvPr>
          <p:cNvSpPr>
            <a:spLocks noGrp="1"/>
          </p:cNvSpPr>
          <p:nvPr>
            <p:ph type="ftr" sz="quarter" idx="11"/>
          </p:nvPr>
        </p:nvSpPr>
        <p:spPr/>
        <p:txBody>
          <a:bodyPr/>
          <a:lstStyle/>
          <a:p>
            <a:r>
              <a:rPr lang="en-US"/>
              <a:t>Copyright 2020 Prometric. All rights reserved.</a:t>
            </a:r>
          </a:p>
        </p:txBody>
      </p:sp>
      <p:sp>
        <p:nvSpPr>
          <p:cNvPr id="4" name="Slide Number Placeholder 3">
            <a:extLst>
              <a:ext uri="{FF2B5EF4-FFF2-40B4-BE49-F238E27FC236}">
                <a16:creationId xmlns:a16="http://schemas.microsoft.com/office/drawing/2014/main" xmlns="" id="{B27E637E-62F2-284D-84DC-63959F5004EB}"/>
              </a:ext>
            </a:extLst>
          </p:cNvPr>
          <p:cNvSpPr>
            <a:spLocks noGrp="1"/>
          </p:cNvSpPr>
          <p:nvPr>
            <p:ph type="sldNum" sz="quarter" idx="12"/>
          </p:nvPr>
        </p:nvSpPr>
        <p:spPr/>
        <p:txBody>
          <a:bodyPr/>
          <a:lstStyle/>
          <a:p>
            <a:fld id="{5F1800AE-3900-DC4E-9ECF-918862A1B1D3}" type="slidenum">
              <a:rPr lang="en-US" smtClean="0"/>
              <a:pPr/>
              <a:t>10</a:t>
            </a:fld>
            <a:endParaRPr lang="en-US"/>
          </a:p>
        </p:txBody>
      </p:sp>
      <p:sp>
        <p:nvSpPr>
          <p:cNvPr id="8" name="Rectangle 7">
            <a:extLst>
              <a:ext uri="{FF2B5EF4-FFF2-40B4-BE49-F238E27FC236}">
                <a16:creationId xmlns:a16="http://schemas.microsoft.com/office/drawing/2014/main" xmlns="" id="{961D94EA-7A8B-4B13-B4A7-CC5CCC4732C0}"/>
              </a:ext>
            </a:extLst>
          </p:cNvPr>
          <p:cNvSpPr/>
          <p:nvPr/>
        </p:nvSpPr>
        <p:spPr>
          <a:xfrm>
            <a:off x="576469" y="1095752"/>
            <a:ext cx="4572000" cy="5016758"/>
          </a:xfrm>
          <a:prstGeom prst="rect">
            <a:avLst/>
          </a:prstGeom>
        </p:spPr>
        <p:txBody>
          <a:bodyPr>
            <a:spAutoFit/>
          </a:bodyPr>
          <a:lstStyle/>
          <a:p>
            <a:pPr marL="285750" indent="-285750">
              <a:buClr>
                <a:srgbClr val="82BF40"/>
              </a:buClr>
              <a:buFont typeface="Courier New" panose="02070309020205020404" pitchFamily="49" charset="0"/>
              <a:buChar char="o"/>
            </a:pPr>
            <a:r>
              <a:rPr lang="en-US" sz="1600" dirty="0"/>
              <a:t>Protect the integrity of the LA Nurse Aide Competency Exam by promoting:</a:t>
            </a:r>
          </a:p>
          <a:p>
            <a:pPr marL="742950" lvl="1" indent="-285750">
              <a:buClr>
                <a:srgbClr val="82BF40"/>
              </a:buClr>
              <a:buFont typeface="Arial" panose="020B0604020202020204" pitchFamily="34" charset="0"/>
              <a:buChar char="•"/>
            </a:pPr>
            <a:r>
              <a:rPr lang="en-US" sz="1600" dirty="0"/>
              <a:t>Standardization</a:t>
            </a:r>
          </a:p>
          <a:p>
            <a:pPr marL="742950" lvl="1" indent="-285750">
              <a:buClr>
                <a:srgbClr val="82BF40"/>
              </a:buClr>
              <a:buFont typeface="Arial" panose="020B0604020202020204" pitchFamily="34" charset="0"/>
              <a:buChar char="•"/>
            </a:pPr>
            <a:r>
              <a:rPr lang="en-US" sz="1600" dirty="0"/>
              <a:t>Validity</a:t>
            </a:r>
          </a:p>
          <a:p>
            <a:pPr marL="742950" lvl="1" indent="-285750">
              <a:buClr>
                <a:srgbClr val="82BF40"/>
              </a:buClr>
              <a:buFont typeface="Arial" panose="020B0604020202020204" pitchFamily="34" charset="0"/>
              <a:buChar char="•"/>
            </a:pPr>
            <a:r>
              <a:rPr lang="en-US" sz="1600" dirty="0"/>
              <a:t>Reliability</a:t>
            </a:r>
          </a:p>
          <a:p>
            <a:pPr marL="742950" lvl="1" indent="-285750">
              <a:buClr>
                <a:srgbClr val="82BF40"/>
              </a:buClr>
              <a:buFont typeface="Arial" panose="020B0604020202020204" pitchFamily="34" charset="0"/>
              <a:buChar char="•"/>
            </a:pPr>
            <a:r>
              <a:rPr lang="en-US" sz="1600" dirty="0"/>
              <a:t>Fairness</a:t>
            </a:r>
          </a:p>
          <a:p>
            <a:pPr marL="742950" lvl="1" indent="-285750">
              <a:buClr>
                <a:srgbClr val="82BF40"/>
              </a:buClr>
              <a:buFont typeface="Arial" panose="020B0604020202020204" pitchFamily="34" charset="0"/>
              <a:buChar char="•"/>
            </a:pPr>
            <a:r>
              <a:rPr lang="en-US" sz="1600" dirty="0"/>
              <a:t>Security</a:t>
            </a:r>
          </a:p>
          <a:p>
            <a:endParaRPr lang="en-US" sz="1600" dirty="0"/>
          </a:p>
          <a:p>
            <a:pPr marL="285750" indent="-285750">
              <a:buClr>
                <a:srgbClr val="82BF40"/>
              </a:buClr>
              <a:buFont typeface="Courier New" panose="02070309020205020404" pitchFamily="49" charset="0"/>
              <a:buChar char="o"/>
            </a:pPr>
            <a:r>
              <a:rPr lang="en-US" sz="1600" dirty="0"/>
              <a:t>Recalibration includes:</a:t>
            </a:r>
          </a:p>
          <a:p>
            <a:pPr marL="742950" lvl="1" indent="-285750">
              <a:buClr>
                <a:srgbClr val="82BF40"/>
              </a:buClr>
              <a:buFont typeface="Arial" panose="020B0604020202020204" pitchFamily="34" charset="0"/>
              <a:buChar char="•"/>
            </a:pPr>
            <a:r>
              <a:rPr lang="en-US" sz="1600" dirty="0"/>
              <a:t>1:1 Observations (complete)</a:t>
            </a:r>
          </a:p>
          <a:p>
            <a:pPr marL="1657350" lvl="3" indent="-285750">
              <a:buClr>
                <a:srgbClr val="82BF40"/>
              </a:buClr>
              <a:buFont typeface="Arial" panose="020B0604020202020204" pitchFamily="34" charset="0"/>
              <a:buChar char="•"/>
            </a:pPr>
            <a:r>
              <a:rPr lang="en-US" sz="1600" dirty="0"/>
              <a:t>Each NAE receives a score based on objective criteria</a:t>
            </a:r>
          </a:p>
          <a:p>
            <a:pPr marL="1657350" lvl="3" indent="-285750">
              <a:buClr>
                <a:srgbClr val="82BF40"/>
              </a:buClr>
              <a:buFont typeface="Arial" panose="020B0604020202020204" pitchFamily="34" charset="0"/>
              <a:buChar char="•"/>
            </a:pPr>
            <a:r>
              <a:rPr lang="en-US" sz="1600" dirty="0"/>
              <a:t>NAEs scoring below 90 receive remediation</a:t>
            </a:r>
          </a:p>
          <a:p>
            <a:pPr marL="742950" lvl="1" indent="-285750">
              <a:buClr>
                <a:srgbClr val="82BF40"/>
              </a:buClr>
              <a:buFont typeface="Arial" panose="020B0604020202020204" pitchFamily="34" charset="0"/>
              <a:buChar char="•"/>
            </a:pPr>
            <a:r>
              <a:rPr lang="en-US" sz="1600" dirty="0"/>
              <a:t>LMS courses for independent refresh (complete)</a:t>
            </a:r>
          </a:p>
          <a:p>
            <a:pPr marL="1657350" lvl="3" indent="-285750">
              <a:buClr>
                <a:srgbClr val="82BF40"/>
              </a:buClr>
              <a:buFont typeface="Arial" panose="020B0604020202020204" pitchFamily="34" charset="0"/>
              <a:buChar char="•"/>
            </a:pPr>
            <a:r>
              <a:rPr lang="en-US" sz="1600" dirty="0"/>
              <a:t>End of course assessment included</a:t>
            </a:r>
          </a:p>
          <a:p>
            <a:pPr marL="1657350" lvl="3" indent="-285750">
              <a:buClr>
                <a:srgbClr val="82BF40"/>
              </a:buClr>
              <a:buFont typeface="Arial" panose="020B0604020202020204" pitchFamily="34" charset="0"/>
              <a:buChar char="•"/>
            </a:pPr>
            <a:r>
              <a:rPr lang="en-US" sz="1600" dirty="0"/>
              <a:t>Compliance tracked in LMS</a:t>
            </a:r>
          </a:p>
          <a:p>
            <a:pPr marL="1017270" lvl="3" indent="-285750">
              <a:buClr>
                <a:srgbClr val="82BF40"/>
              </a:buClr>
              <a:buFont typeface="Arial" panose="020B0604020202020204" pitchFamily="34" charset="0"/>
              <a:buChar char="•"/>
            </a:pPr>
            <a:r>
              <a:rPr lang="en-US" sz="1600" dirty="0"/>
              <a:t>Training Webinar Calls (ongoing)</a:t>
            </a:r>
          </a:p>
        </p:txBody>
      </p:sp>
      <p:pic>
        <p:nvPicPr>
          <p:cNvPr id="9" name="Picture 8">
            <a:extLst>
              <a:ext uri="{FF2B5EF4-FFF2-40B4-BE49-F238E27FC236}">
                <a16:creationId xmlns:a16="http://schemas.microsoft.com/office/drawing/2014/main" xmlns="" id="{A83F9E33-9B1D-4760-AC81-7E48C658F24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4924209" y="1323302"/>
            <a:ext cx="3968701" cy="3778532"/>
          </a:xfrm>
          <a:prstGeom prst="rect">
            <a:avLst/>
          </a:prstGeom>
          <a:effectLst>
            <a:outerShdw blurRad="469900" dist="50800" dir="5400000" algn="ctr" rotWithShape="0">
              <a:schemeClr val="tx2">
                <a:alpha val="43000"/>
              </a:schemeClr>
            </a:outerShdw>
            <a:softEdge rad="266700"/>
          </a:effectLst>
        </p:spPr>
      </p:pic>
    </p:spTree>
    <p:extLst>
      <p:ext uri="{BB962C8B-B14F-4D97-AF65-F5344CB8AC3E}">
        <p14:creationId xmlns:p14="http://schemas.microsoft.com/office/powerpoint/2010/main" val="33084271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descr="image001">
            <a:extLst>
              <a:ext uri="{FF2B5EF4-FFF2-40B4-BE49-F238E27FC236}">
                <a16:creationId xmlns:a16="http://schemas.microsoft.com/office/drawing/2014/main" xmlns="" id="{4A1C5E4F-8DD4-4B87-95A8-AD7C3E162F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475" y="894907"/>
            <a:ext cx="4357557" cy="3926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z="3200" b="1">
                <a:solidFill>
                  <a:schemeClr val="accent6"/>
                </a:solidFill>
                <a:latin typeface="Kalinga"/>
              </a:rPr>
              <a:t>Current Test </a:t>
            </a:r>
            <a:r>
              <a:rPr lang="en-US" sz="3200" b="1" dirty="0">
                <a:solidFill>
                  <a:schemeClr val="accent6"/>
                </a:solidFill>
                <a:latin typeface="Kalinga"/>
              </a:rPr>
              <a:t>Sites</a:t>
            </a:r>
          </a:p>
        </p:txBody>
      </p:sp>
      <p:sp>
        <p:nvSpPr>
          <p:cNvPr id="4" name="Slide Number Placeholder 3"/>
          <p:cNvSpPr>
            <a:spLocks noGrp="1"/>
          </p:cNvSpPr>
          <p:nvPr>
            <p:ph type="sldNum" sz="quarter" idx="12"/>
          </p:nvPr>
        </p:nvSpPr>
        <p:spPr/>
        <p:txBody>
          <a:bodyPr/>
          <a:lstStyle/>
          <a:p>
            <a:fld id="{F3B649F8-C168-42AF-A566-5297E1A91B6D}" type="slidenum">
              <a:rPr lang="en-US" smtClean="0"/>
              <a:t>11</a:t>
            </a:fld>
            <a:endParaRPr lang="en-US"/>
          </a:p>
        </p:txBody>
      </p:sp>
      <p:sp>
        <p:nvSpPr>
          <p:cNvPr id="5" name="TextBox 4">
            <a:extLst>
              <a:ext uri="{FF2B5EF4-FFF2-40B4-BE49-F238E27FC236}">
                <a16:creationId xmlns:a16="http://schemas.microsoft.com/office/drawing/2014/main" xmlns="" id="{185DB0F2-12F2-4117-B8CB-BF7BBE014D11}"/>
              </a:ext>
            </a:extLst>
          </p:cNvPr>
          <p:cNvSpPr txBox="1"/>
          <p:nvPr/>
        </p:nvSpPr>
        <p:spPr>
          <a:xfrm>
            <a:off x="1196202" y="5042002"/>
            <a:ext cx="2959302" cy="369332"/>
          </a:xfrm>
          <a:prstGeom prst="rect">
            <a:avLst/>
          </a:prstGeom>
          <a:noFill/>
        </p:spPr>
        <p:txBody>
          <a:bodyPr wrap="square" rtlCol="0">
            <a:spAutoFit/>
          </a:bodyPr>
          <a:lstStyle/>
          <a:p>
            <a:r>
              <a:rPr lang="en-US" dirty="0">
                <a:solidFill>
                  <a:srgbClr val="002060"/>
                </a:solidFill>
              </a:rPr>
              <a:t>17 Regional Locations</a:t>
            </a:r>
          </a:p>
        </p:txBody>
      </p:sp>
      <p:pic>
        <p:nvPicPr>
          <p:cNvPr id="13" name="Picture 2" descr="image002">
            <a:extLst>
              <a:ext uri="{FF2B5EF4-FFF2-40B4-BE49-F238E27FC236}">
                <a16:creationId xmlns:a16="http://schemas.microsoft.com/office/drawing/2014/main" xmlns="" id="{2DF4BB2A-468B-41A8-8834-2503F3A1BD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3166" y="875261"/>
            <a:ext cx="4379359" cy="3946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xmlns="" id="{8F682EF9-6EFA-4EDA-B7C4-95F1E27532BA}"/>
              </a:ext>
            </a:extLst>
          </p:cNvPr>
          <p:cNvSpPr txBox="1"/>
          <p:nvPr/>
        </p:nvSpPr>
        <p:spPr>
          <a:xfrm>
            <a:off x="5962448" y="5042002"/>
            <a:ext cx="2959302" cy="369332"/>
          </a:xfrm>
          <a:prstGeom prst="rect">
            <a:avLst/>
          </a:prstGeom>
          <a:noFill/>
        </p:spPr>
        <p:txBody>
          <a:bodyPr wrap="square" rtlCol="0">
            <a:spAutoFit/>
          </a:bodyPr>
          <a:lstStyle/>
          <a:p>
            <a:r>
              <a:rPr lang="en-US" dirty="0">
                <a:solidFill>
                  <a:srgbClr val="F2632C"/>
                </a:solidFill>
              </a:rPr>
              <a:t>45 IFT Locations</a:t>
            </a:r>
          </a:p>
        </p:txBody>
      </p:sp>
      <p:pic>
        <p:nvPicPr>
          <p:cNvPr id="9" name="Picture 8"/>
          <p:cNvPicPr>
            <a:picLocks noChangeAspect="1"/>
          </p:cNvPicPr>
          <p:nvPr/>
        </p:nvPicPr>
        <p:blipFill rotWithShape="1">
          <a:blip r:embed="rId4"/>
          <a:srcRect r="12454" b="14342"/>
          <a:stretch/>
        </p:blipFill>
        <p:spPr>
          <a:xfrm>
            <a:off x="1007490" y="3481744"/>
            <a:ext cx="153114" cy="229399"/>
          </a:xfrm>
          <a:prstGeom prst="rect">
            <a:avLst/>
          </a:prstGeom>
        </p:spPr>
      </p:pic>
      <p:pic>
        <p:nvPicPr>
          <p:cNvPr id="10" name="Picture 9"/>
          <p:cNvPicPr>
            <a:picLocks noChangeAspect="1"/>
          </p:cNvPicPr>
          <p:nvPr/>
        </p:nvPicPr>
        <p:blipFill rotWithShape="1">
          <a:blip r:embed="rId4"/>
          <a:srcRect r="12454" b="14342"/>
          <a:stretch/>
        </p:blipFill>
        <p:spPr>
          <a:xfrm>
            <a:off x="414200" y="1561144"/>
            <a:ext cx="153114" cy="229399"/>
          </a:xfrm>
          <a:prstGeom prst="rect">
            <a:avLst/>
          </a:prstGeom>
        </p:spPr>
      </p:pic>
      <p:pic>
        <p:nvPicPr>
          <p:cNvPr id="11" name="Picture 10"/>
          <p:cNvPicPr>
            <a:picLocks noChangeAspect="1"/>
          </p:cNvPicPr>
          <p:nvPr/>
        </p:nvPicPr>
        <p:blipFill rotWithShape="1">
          <a:blip r:embed="rId4"/>
          <a:srcRect r="12454" b="14342"/>
          <a:stretch/>
        </p:blipFill>
        <p:spPr>
          <a:xfrm>
            <a:off x="1899070" y="2743686"/>
            <a:ext cx="153114" cy="229399"/>
          </a:xfrm>
          <a:prstGeom prst="rect">
            <a:avLst/>
          </a:prstGeom>
        </p:spPr>
      </p:pic>
      <p:pic>
        <p:nvPicPr>
          <p:cNvPr id="12" name="Picture 11"/>
          <p:cNvPicPr>
            <a:picLocks noChangeAspect="1"/>
          </p:cNvPicPr>
          <p:nvPr/>
        </p:nvPicPr>
        <p:blipFill rotWithShape="1">
          <a:blip r:embed="rId4"/>
          <a:srcRect r="12454" b="14342"/>
          <a:stretch/>
        </p:blipFill>
        <p:spPr>
          <a:xfrm>
            <a:off x="1873505" y="3481744"/>
            <a:ext cx="153114" cy="229399"/>
          </a:xfrm>
          <a:prstGeom prst="rect">
            <a:avLst/>
          </a:prstGeom>
        </p:spPr>
      </p:pic>
      <p:pic>
        <p:nvPicPr>
          <p:cNvPr id="15" name="Picture 14"/>
          <p:cNvPicPr>
            <a:picLocks noChangeAspect="1"/>
          </p:cNvPicPr>
          <p:nvPr/>
        </p:nvPicPr>
        <p:blipFill rotWithShape="1">
          <a:blip r:embed="rId4"/>
          <a:srcRect r="12454" b="14342"/>
          <a:stretch/>
        </p:blipFill>
        <p:spPr>
          <a:xfrm>
            <a:off x="2074196" y="3596443"/>
            <a:ext cx="153114" cy="229399"/>
          </a:xfrm>
          <a:prstGeom prst="rect">
            <a:avLst/>
          </a:prstGeom>
        </p:spPr>
      </p:pic>
      <p:pic>
        <p:nvPicPr>
          <p:cNvPr id="16" name="Picture 15"/>
          <p:cNvPicPr>
            <a:picLocks noChangeAspect="1"/>
          </p:cNvPicPr>
          <p:nvPr/>
        </p:nvPicPr>
        <p:blipFill rotWithShape="1">
          <a:blip r:embed="rId4"/>
          <a:srcRect r="12454" b="14342"/>
          <a:stretch/>
        </p:blipFill>
        <p:spPr>
          <a:xfrm>
            <a:off x="2538829" y="3252345"/>
            <a:ext cx="153114" cy="229399"/>
          </a:xfrm>
          <a:prstGeom prst="rect">
            <a:avLst/>
          </a:prstGeom>
        </p:spPr>
      </p:pic>
      <p:pic>
        <p:nvPicPr>
          <p:cNvPr id="17" name="Picture 16"/>
          <p:cNvPicPr>
            <a:picLocks noChangeAspect="1"/>
          </p:cNvPicPr>
          <p:nvPr/>
        </p:nvPicPr>
        <p:blipFill rotWithShape="1">
          <a:blip r:embed="rId4"/>
          <a:srcRect r="12454" b="14342"/>
          <a:stretch/>
        </p:blipFill>
        <p:spPr>
          <a:xfrm>
            <a:off x="2662963" y="3225348"/>
            <a:ext cx="153114" cy="229399"/>
          </a:xfrm>
          <a:prstGeom prst="rect">
            <a:avLst/>
          </a:prstGeom>
        </p:spPr>
      </p:pic>
      <p:pic>
        <p:nvPicPr>
          <p:cNvPr id="18" name="Picture 17"/>
          <p:cNvPicPr>
            <a:picLocks noChangeAspect="1"/>
          </p:cNvPicPr>
          <p:nvPr/>
        </p:nvPicPr>
        <p:blipFill rotWithShape="1">
          <a:blip r:embed="rId4"/>
          <a:srcRect r="12454" b="14342"/>
          <a:stretch/>
        </p:blipFill>
        <p:spPr>
          <a:xfrm>
            <a:off x="2900555" y="4047997"/>
            <a:ext cx="153114" cy="229399"/>
          </a:xfrm>
          <a:prstGeom prst="rect">
            <a:avLst/>
          </a:prstGeom>
        </p:spPr>
      </p:pic>
      <p:pic>
        <p:nvPicPr>
          <p:cNvPr id="19" name="Picture 18"/>
          <p:cNvPicPr>
            <a:picLocks noChangeAspect="1"/>
          </p:cNvPicPr>
          <p:nvPr/>
        </p:nvPicPr>
        <p:blipFill rotWithShape="1">
          <a:blip r:embed="rId4"/>
          <a:srcRect r="12454" b="14342"/>
          <a:stretch/>
        </p:blipFill>
        <p:spPr>
          <a:xfrm>
            <a:off x="3462200" y="3711142"/>
            <a:ext cx="153114" cy="229399"/>
          </a:xfrm>
          <a:prstGeom prst="rect">
            <a:avLst/>
          </a:prstGeom>
        </p:spPr>
      </p:pic>
      <p:pic>
        <p:nvPicPr>
          <p:cNvPr id="20" name="Picture 19"/>
          <p:cNvPicPr>
            <a:picLocks noChangeAspect="1"/>
          </p:cNvPicPr>
          <p:nvPr/>
        </p:nvPicPr>
        <p:blipFill rotWithShape="1">
          <a:blip r:embed="rId4"/>
          <a:srcRect r="12454" b="14342"/>
          <a:stretch/>
        </p:blipFill>
        <p:spPr>
          <a:xfrm>
            <a:off x="3682092" y="3367044"/>
            <a:ext cx="153114" cy="229399"/>
          </a:xfrm>
          <a:prstGeom prst="rect">
            <a:avLst/>
          </a:prstGeom>
        </p:spPr>
      </p:pic>
      <p:pic>
        <p:nvPicPr>
          <p:cNvPr id="21" name="Picture 20"/>
          <p:cNvPicPr>
            <a:picLocks noChangeAspect="1"/>
          </p:cNvPicPr>
          <p:nvPr/>
        </p:nvPicPr>
        <p:blipFill rotWithShape="1">
          <a:blip r:embed="rId4"/>
          <a:srcRect r="12454" b="14342"/>
          <a:stretch/>
        </p:blipFill>
        <p:spPr>
          <a:xfrm>
            <a:off x="3538757" y="3056909"/>
            <a:ext cx="153114" cy="229399"/>
          </a:xfrm>
          <a:prstGeom prst="rect">
            <a:avLst/>
          </a:prstGeom>
        </p:spPr>
      </p:pic>
      <p:pic>
        <p:nvPicPr>
          <p:cNvPr id="22" name="Picture 21"/>
          <p:cNvPicPr>
            <a:picLocks noChangeAspect="1"/>
          </p:cNvPicPr>
          <p:nvPr/>
        </p:nvPicPr>
        <p:blipFill rotWithShape="1">
          <a:blip r:embed="rId4"/>
          <a:srcRect r="12454" b="14342"/>
          <a:stretch/>
        </p:blipFill>
        <p:spPr>
          <a:xfrm>
            <a:off x="2289012" y="2159571"/>
            <a:ext cx="153114" cy="229399"/>
          </a:xfrm>
          <a:prstGeom prst="rect">
            <a:avLst/>
          </a:prstGeom>
        </p:spPr>
      </p:pic>
      <p:pic>
        <p:nvPicPr>
          <p:cNvPr id="23" name="Picture 22"/>
          <p:cNvPicPr>
            <a:picLocks noChangeAspect="1"/>
          </p:cNvPicPr>
          <p:nvPr/>
        </p:nvPicPr>
        <p:blipFill rotWithShape="1">
          <a:blip r:embed="rId4"/>
          <a:srcRect r="12454" b="14342"/>
          <a:stretch/>
        </p:blipFill>
        <p:spPr>
          <a:xfrm>
            <a:off x="1062130" y="2044873"/>
            <a:ext cx="153114" cy="229399"/>
          </a:xfrm>
          <a:prstGeom prst="rect">
            <a:avLst/>
          </a:prstGeom>
        </p:spPr>
      </p:pic>
      <p:pic>
        <p:nvPicPr>
          <p:cNvPr id="24" name="Picture 23"/>
          <p:cNvPicPr>
            <a:picLocks noChangeAspect="1"/>
          </p:cNvPicPr>
          <p:nvPr/>
        </p:nvPicPr>
        <p:blipFill rotWithShape="1">
          <a:blip r:embed="rId4"/>
          <a:srcRect r="12454" b="14342"/>
          <a:stretch/>
        </p:blipFill>
        <p:spPr>
          <a:xfrm>
            <a:off x="1454933" y="1916674"/>
            <a:ext cx="153114" cy="229399"/>
          </a:xfrm>
          <a:prstGeom prst="rect">
            <a:avLst/>
          </a:prstGeom>
        </p:spPr>
      </p:pic>
      <p:pic>
        <p:nvPicPr>
          <p:cNvPr id="25" name="Picture 24"/>
          <p:cNvPicPr>
            <a:picLocks noChangeAspect="1"/>
          </p:cNvPicPr>
          <p:nvPr/>
        </p:nvPicPr>
        <p:blipFill rotWithShape="1">
          <a:blip r:embed="rId4"/>
          <a:srcRect r="12454" b="14342"/>
          <a:stretch/>
        </p:blipFill>
        <p:spPr>
          <a:xfrm>
            <a:off x="2167741" y="1705404"/>
            <a:ext cx="153114" cy="229399"/>
          </a:xfrm>
          <a:prstGeom prst="rect">
            <a:avLst/>
          </a:prstGeom>
        </p:spPr>
      </p:pic>
      <p:pic>
        <p:nvPicPr>
          <p:cNvPr id="26" name="Picture 25"/>
          <p:cNvPicPr>
            <a:picLocks noChangeAspect="1"/>
          </p:cNvPicPr>
          <p:nvPr/>
        </p:nvPicPr>
        <p:blipFill rotWithShape="1">
          <a:blip r:embed="rId4"/>
          <a:srcRect r="12454" b="14342"/>
          <a:stretch/>
        </p:blipFill>
        <p:spPr>
          <a:xfrm>
            <a:off x="1840532" y="1421515"/>
            <a:ext cx="153114" cy="229399"/>
          </a:xfrm>
          <a:prstGeom prst="rect">
            <a:avLst/>
          </a:prstGeom>
        </p:spPr>
      </p:pic>
      <p:pic>
        <p:nvPicPr>
          <p:cNvPr id="33" name="Picture 32"/>
          <p:cNvPicPr>
            <a:picLocks noChangeAspect="1"/>
          </p:cNvPicPr>
          <p:nvPr/>
        </p:nvPicPr>
        <p:blipFill>
          <a:blip r:embed="rId5"/>
          <a:stretch>
            <a:fillRect/>
          </a:stretch>
        </p:blipFill>
        <p:spPr>
          <a:xfrm>
            <a:off x="5112558" y="4948463"/>
            <a:ext cx="124718" cy="187077"/>
          </a:xfrm>
          <a:prstGeom prst="rect">
            <a:avLst/>
          </a:prstGeom>
        </p:spPr>
      </p:pic>
      <p:pic>
        <p:nvPicPr>
          <p:cNvPr id="34" name="Picture 33"/>
          <p:cNvPicPr>
            <a:picLocks noChangeAspect="1"/>
          </p:cNvPicPr>
          <p:nvPr/>
        </p:nvPicPr>
        <p:blipFill rotWithShape="1">
          <a:blip r:embed="rId4"/>
          <a:srcRect r="12454" b="14342"/>
          <a:stretch/>
        </p:blipFill>
        <p:spPr>
          <a:xfrm>
            <a:off x="568963" y="1536214"/>
            <a:ext cx="153114" cy="229399"/>
          </a:xfrm>
          <a:prstGeom prst="rect">
            <a:avLst/>
          </a:prstGeom>
        </p:spPr>
      </p:pic>
    </p:spTree>
    <p:extLst>
      <p:ext uri="{BB962C8B-B14F-4D97-AF65-F5344CB8AC3E}">
        <p14:creationId xmlns:p14="http://schemas.microsoft.com/office/powerpoint/2010/main" val="20041847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3B649F8-C168-42AF-A566-5297E1A91B6D}" type="slidenum">
              <a:rPr lang="en-US" smtClean="0"/>
              <a:t>12</a:t>
            </a:fld>
            <a:endParaRPr lang="en-US"/>
          </a:p>
        </p:txBody>
      </p:sp>
      <p:sp>
        <p:nvSpPr>
          <p:cNvPr id="5" name="Rectangle 2"/>
          <p:cNvSpPr>
            <a:spLocks noGrp="1" noChangeArrowheads="1"/>
          </p:cNvSpPr>
          <p:nvPr>
            <p:ph type="title"/>
          </p:nvPr>
        </p:nvSpPr>
        <p:spPr>
          <a:xfrm>
            <a:off x="414200" y="462726"/>
            <a:ext cx="6096000" cy="594122"/>
          </a:xfrm>
        </p:spPr>
        <p:txBody>
          <a:bodyPr/>
          <a:lstStyle/>
          <a:p>
            <a:pPr>
              <a:defRPr/>
            </a:pPr>
            <a:r>
              <a:rPr lang="en-US" sz="3200" b="1" dirty="0">
                <a:solidFill>
                  <a:schemeClr val="accent6"/>
                </a:solidFill>
                <a:latin typeface="Kalinga"/>
              </a:rPr>
              <a:t>In-Facility Testing (IFT)</a:t>
            </a:r>
          </a:p>
        </p:txBody>
      </p:sp>
      <p:sp>
        <p:nvSpPr>
          <p:cNvPr id="6" name="Rectangle 3"/>
          <p:cNvSpPr txBox="1">
            <a:spLocks noChangeArrowheads="1"/>
          </p:cNvSpPr>
          <p:nvPr/>
        </p:nvSpPr>
        <p:spPr>
          <a:xfrm>
            <a:off x="414200" y="1424650"/>
            <a:ext cx="8018600" cy="4061062"/>
          </a:xfrm>
          <a:prstGeom prst="rect">
            <a:avLst/>
          </a:prstGeom>
        </p:spPr>
        <p:txBody>
          <a:bodyPr vert="horz" lIns="68580" tIns="34290" rIns="68580" bIns="34290" rtlCol="0">
            <a:normAutofit fontScale="92500" lnSpcReduction="10000"/>
          </a:bodyPr>
          <a:lstStyle>
            <a:lvl1pPr marL="342900" indent="-342900" algn="l" defTabSz="914400" rtl="0" eaLnBrk="1" latinLnBrk="0" hangingPunct="1">
              <a:spcBef>
                <a:spcPct val="20000"/>
              </a:spcBef>
              <a:buClr>
                <a:schemeClr val="tx2"/>
              </a:buClr>
              <a:buFont typeface="Arial" pitchFamily="34" charset="0"/>
              <a:buChar char="+"/>
              <a:defRPr sz="2000" kern="1200">
                <a:solidFill>
                  <a:schemeClr val="tx1">
                    <a:lumMod val="50000"/>
                    <a:lumOff val="50000"/>
                  </a:schemeClr>
                </a:solidFill>
                <a:latin typeface="+mn-lt"/>
                <a:ea typeface="+mn-ea"/>
                <a:cs typeface="+mn-cs"/>
              </a:defRPr>
            </a:lvl1pPr>
            <a:lvl2pPr marL="742950" indent="-285750" algn="l" defTabSz="914400" rtl="0" eaLnBrk="1" latinLnBrk="0" hangingPunct="1">
              <a:spcBef>
                <a:spcPct val="20000"/>
              </a:spcBef>
              <a:buFont typeface="Arial"/>
              <a:buChar char="•"/>
              <a:defRPr sz="2000" kern="1200">
                <a:solidFill>
                  <a:srgbClr val="7F7F7F"/>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rgbClr val="7F7F7F"/>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rgbClr val="7F7F7F"/>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rgbClr val="7F7F7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pPr>
            <a:r>
              <a:rPr lang="en-US" altLang="en-US" sz="1900" dirty="0">
                <a:solidFill>
                  <a:schemeClr val="tx1"/>
                </a:solidFill>
                <a:latin typeface="Helvetica Neue" panose="02000503000000020004"/>
              </a:rPr>
              <a:t>Students get to test in the same environment in which they trained</a:t>
            </a:r>
          </a:p>
          <a:p>
            <a:pPr lvl="1">
              <a:lnSpc>
                <a:spcPct val="110000"/>
              </a:lnSpc>
            </a:pPr>
            <a:r>
              <a:rPr lang="en-US" altLang="en-US" sz="1900" dirty="0">
                <a:solidFill>
                  <a:schemeClr val="tx1"/>
                </a:solidFill>
                <a:latin typeface="Helvetica Neue" panose="02000503000000020004"/>
              </a:rPr>
              <a:t>Familiarity with the location of the facility</a:t>
            </a:r>
          </a:p>
          <a:p>
            <a:pPr lvl="1">
              <a:lnSpc>
                <a:spcPct val="110000"/>
              </a:lnSpc>
            </a:pPr>
            <a:r>
              <a:rPr lang="en-US" altLang="en-US" sz="1900" dirty="0">
                <a:solidFill>
                  <a:schemeClr val="tx1"/>
                </a:solidFill>
                <a:latin typeface="Helvetica Neue" panose="02000503000000020004"/>
              </a:rPr>
              <a:t>Experienced with the computer used for Knowledge Test</a:t>
            </a:r>
          </a:p>
          <a:p>
            <a:pPr lvl="1">
              <a:lnSpc>
                <a:spcPct val="110000"/>
              </a:lnSpc>
            </a:pPr>
            <a:r>
              <a:rPr lang="en-US" altLang="en-US" sz="1900" dirty="0">
                <a:solidFill>
                  <a:schemeClr val="tx1"/>
                </a:solidFill>
                <a:latin typeface="Helvetica Neue" panose="02000503000000020004"/>
              </a:rPr>
              <a:t>Familiarity with the lay-out of the skills environment</a:t>
            </a:r>
          </a:p>
          <a:p>
            <a:pPr marL="342900" lvl="1" indent="0">
              <a:lnSpc>
                <a:spcPct val="110000"/>
              </a:lnSpc>
              <a:buNone/>
            </a:pPr>
            <a:endParaRPr lang="en-US" altLang="en-US" sz="1900" dirty="0">
              <a:solidFill>
                <a:schemeClr val="tx1"/>
              </a:solidFill>
              <a:latin typeface="Helvetica Neue" panose="02000503000000020004"/>
            </a:endParaRPr>
          </a:p>
          <a:p>
            <a:pPr>
              <a:lnSpc>
                <a:spcPct val="110000"/>
              </a:lnSpc>
            </a:pPr>
            <a:r>
              <a:rPr lang="en-US" altLang="en-US" sz="1900" dirty="0">
                <a:solidFill>
                  <a:schemeClr val="tx1"/>
                </a:solidFill>
                <a:latin typeface="Helvetica Neue" panose="02000503000000020004"/>
              </a:rPr>
              <a:t>Conveniently scheduled on a date requested by the Training Program</a:t>
            </a:r>
          </a:p>
          <a:p>
            <a:pPr marL="0" indent="0">
              <a:lnSpc>
                <a:spcPct val="110000"/>
              </a:lnSpc>
              <a:buNone/>
            </a:pPr>
            <a:endParaRPr lang="en-US" altLang="en-US" sz="1900" dirty="0">
              <a:solidFill>
                <a:schemeClr val="tx1"/>
              </a:solidFill>
              <a:latin typeface="Helvetica Neue" panose="02000503000000020004"/>
            </a:endParaRPr>
          </a:p>
          <a:p>
            <a:pPr>
              <a:lnSpc>
                <a:spcPct val="110000"/>
              </a:lnSpc>
            </a:pPr>
            <a:r>
              <a:rPr lang="en-US" altLang="en-US" sz="1900" dirty="0">
                <a:solidFill>
                  <a:schemeClr val="tx1"/>
                </a:solidFill>
                <a:latin typeface="Helvetica Neue" panose="02000503000000020004"/>
              </a:rPr>
              <a:t>Can test 4 to 16 candidates per event</a:t>
            </a:r>
          </a:p>
          <a:p>
            <a:pPr lvl="1">
              <a:lnSpc>
                <a:spcPct val="110000"/>
              </a:lnSpc>
            </a:pPr>
            <a:r>
              <a:rPr lang="en-US" altLang="en-US" sz="1900" dirty="0">
                <a:solidFill>
                  <a:schemeClr val="tx1"/>
                </a:solidFill>
                <a:latin typeface="Helvetica Neue" panose="02000503000000020004"/>
              </a:rPr>
              <a:t>Depends on number of computers available for the written exam</a:t>
            </a:r>
          </a:p>
          <a:p>
            <a:pPr lvl="1">
              <a:lnSpc>
                <a:spcPct val="110000"/>
              </a:lnSpc>
            </a:pPr>
            <a:r>
              <a:rPr lang="en-US" altLang="en-US" sz="1900" dirty="0">
                <a:solidFill>
                  <a:schemeClr val="tx1"/>
                </a:solidFill>
                <a:latin typeface="Helvetica Neue" panose="02000503000000020004"/>
              </a:rPr>
              <a:t>Depends on number of clinical labs/beds</a:t>
            </a:r>
          </a:p>
          <a:p>
            <a:pPr marL="342900" lvl="1" indent="0">
              <a:lnSpc>
                <a:spcPct val="110000"/>
              </a:lnSpc>
              <a:buNone/>
            </a:pPr>
            <a:endParaRPr lang="en-US" altLang="en-US" sz="1900" dirty="0">
              <a:solidFill>
                <a:schemeClr val="tx1"/>
              </a:solidFill>
              <a:latin typeface="Helvetica Neue" panose="02000503000000020004"/>
            </a:endParaRPr>
          </a:p>
          <a:p>
            <a:pPr>
              <a:lnSpc>
                <a:spcPct val="110000"/>
              </a:lnSpc>
            </a:pPr>
            <a:r>
              <a:rPr lang="en-US" altLang="en-US" sz="1900" dirty="0">
                <a:solidFill>
                  <a:schemeClr val="tx1"/>
                </a:solidFill>
                <a:latin typeface="Helvetica Neue" panose="02000503000000020004"/>
              </a:rPr>
              <a:t>Contact </a:t>
            </a:r>
            <a:r>
              <a:rPr lang="en-US" altLang="en-US" sz="1900" dirty="0">
                <a:solidFill>
                  <a:schemeClr val="tx1"/>
                </a:solidFill>
                <a:latin typeface="Helvetica Neue" panose="02000503000000020004"/>
                <a:hlinkClick r:id="rId2"/>
              </a:rPr>
              <a:t>pro-globalrecruiting@prometric.com</a:t>
            </a:r>
            <a:r>
              <a:rPr lang="en-US" altLang="en-US" sz="1900" dirty="0">
                <a:solidFill>
                  <a:schemeClr val="tx1"/>
                </a:solidFill>
                <a:latin typeface="Helvetica Neue" panose="02000503000000020004"/>
              </a:rPr>
              <a:t> for additional information about becoming an IFT site.  </a:t>
            </a:r>
          </a:p>
          <a:p>
            <a:pPr marL="0" indent="0">
              <a:lnSpc>
                <a:spcPct val="110000"/>
              </a:lnSpc>
              <a:buNone/>
            </a:pPr>
            <a:endParaRPr lang="en-US" altLang="en-US" sz="1500" dirty="0">
              <a:solidFill>
                <a:schemeClr val="tx1"/>
              </a:solidFill>
            </a:endParaRPr>
          </a:p>
        </p:txBody>
      </p:sp>
      <p:sp>
        <p:nvSpPr>
          <p:cNvPr id="2" name="TextBox 1">
            <a:extLst>
              <a:ext uri="{FF2B5EF4-FFF2-40B4-BE49-F238E27FC236}">
                <a16:creationId xmlns:a16="http://schemas.microsoft.com/office/drawing/2014/main" xmlns="" id="{1F879563-FFA2-4C1D-B0AB-AF8D202882D2}"/>
              </a:ext>
            </a:extLst>
          </p:cNvPr>
          <p:cNvSpPr txBox="1"/>
          <p:nvPr/>
        </p:nvSpPr>
        <p:spPr>
          <a:xfrm>
            <a:off x="590412" y="5853514"/>
            <a:ext cx="5743575" cy="507831"/>
          </a:xfrm>
          <a:prstGeom prst="rect">
            <a:avLst/>
          </a:prstGeom>
          <a:noFill/>
          <a:ln>
            <a:solidFill>
              <a:schemeClr val="accent1">
                <a:lumMod val="75000"/>
              </a:schemeClr>
            </a:solidFill>
          </a:ln>
          <a:effectLst>
            <a:glow rad="101600">
              <a:schemeClr val="accent4">
                <a:satMod val="175000"/>
                <a:alpha val="40000"/>
              </a:schemeClr>
            </a:glow>
          </a:effectLst>
        </p:spPr>
        <p:txBody>
          <a:bodyPr wrap="square" rtlCol="0">
            <a:spAutoFit/>
          </a:bodyPr>
          <a:lstStyle/>
          <a:p>
            <a:r>
              <a:rPr lang="en-US" sz="1350" b="1" i="1" dirty="0">
                <a:solidFill>
                  <a:schemeClr val="tx2">
                    <a:lumMod val="50000"/>
                  </a:schemeClr>
                </a:solidFill>
              </a:rPr>
              <a:t>NOTE! </a:t>
            </a:r>
            <a:r>
              <a:rPr lang="en-US" sz="1350" b="1" dirty="0">
                <a:solidFill>
                  <a:schemeClr val="tx2">
                    <a:lumMod val="50000"/>
                  </a:schemeClr>
                </a:solidFill>
              </a:rPr>
              <a:t>We recommend new IFTs complete applications ASAP to be approved in preparation for PEAK 2020.</a:t>
            </a:r>
          </a:p>
        </p:txBody>
      </p:sp>
    </p:spTree>
    <p:extLst>
      <p:ext uri="{BB962C8B-B14F-4D97-AF65-F5344CB8AC3E}">
        <p14:creationId xmlns:p14="http://schemas.microsoft.com/office/powerpoint/2010/main" val="13723808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11791" y="406461"/>
            <a:ext cx="6096000" cy="513910"/>
          </a:xfrm>
        </p:spPr>
        <p:txBody>
          <a:bodyPr/>
          <a:lstStyle/>
          <a:p>
            <a:pPr>
              <a:defRPr/>
            </a:pPr>
            <a:r>
              <a:rPr lang="en-US" sz="2800" b="1" dirty="0">
                <a:solidFill>
                  <a:schemeClr val="accent6"/>
                </a:solidFill>
                <a:latin typeface="Kalinga"/>
              </a:rPr>
              <a:t>Regional Testing</a:t>
            </a:r>
          </a:p>
        </p:txBody>
      </p:sp>
      <p:sp>
        <p:nvSpPr>
          <p:cNvPr id="6" name="Rectangle 2"/>
          <p:cNvSpPr>
            <a:spLocks noChangeArrowheads="1"/>
          </p:cNvSpPr>
          <p:nvPr/>
        </p:nvSpPr>
        <p:spPr bwMode="auto">
          <a:xfrm>
            <a:off x="511791" y="1781175"/>
            <a:ext cx="6457950" cy="4835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B6B261"/>
              </a:buClr>
              <a:buFont typeface="Arial" panose="020B0604020202020204" pitchFamily="34" charset="0"/>
              <a:buChar char="+"/>
              <a:defRPr sz="2000">
                <a:solidFill>
                  <a:schemeClr val="tx1"/>
                </a:solidFill>
                <a:latin typeface="Arial" panose="020B0604020202020204" pitchFamily="34" charset="0"/>
              </a:defRPr>
            </a:lvl1pPr>
            <a:lvl2pPr>
              <a:spcBef>
                <a:spcPct val="20000"/>
              </a:spcBef>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lnSpc>
                <a:spcPct val="90000"/>
              </a:lnSpc>
              <a:spcBef>
                <a:spcPct val="0"/>
              </a:spcBef>
              <a:buClrTx/>
              <a:buFont typeface="Arial" panose="020B0604020202020204" pitchFamily="34" charset="0"/>
              <a:buChar char="•"/>
            </a:pPr>
            <a:r>
              <a:rPr lang="en-US" altLang="en-US" sz="1650" dirty="0"/>
              <a:t> </a:t>
            </a:r>
            <a:r>
              <a:rPr lang="en-US" altLang="en-US" dirty="0">
                <a:latin typeface="Helvetica Neue" panose="02000503000000020004"/>
              </a:rPr>
              <a:t>Candidates who don’t test In-Facility are scheduled into the next available appointment at a Regional Test Center.</a:t>
            </a:r>
          </a:p>
          <a:p>
            <a:pPr eaLnBrk="1" hangingPunct="1">
              <a:lnSpc>
                <a:spcPct val="90000"/>
              </a:lnSpc>
              <a:spcBef>
                <a:spcPct val="0"/>
              </a:spcBef>
              <a:buClrTx/>
              <a:buFont typeface="Arial" panose="020B0604020202020204" pitchFamily="34" charset="0"/>
              <a:buChar char="•"/>
            </a:pPr>
            <a:endParaRPr lang="en-US" altLang="en-US" dirty="0">
              <a:latin typeface="Helvetica Neue" panose="02000503000000020004"/>
            </a:endParaRPr>
          </a:p>
          <a:p>
            <a:pPr eaLnBrk="1" hangingPunct="1">
              <a:lnSpc>
                <a:spcPct val="90000"/>
              </a:lnSpc>
              <a:spcBef>
                <a:spcPct val="0"/>
              </a:spcBef>
              <a:buClrTx/>
              <a:buFont typeface="Arial" panose="020B0604020202020204" pitchFamily="34" charset="0"/>
              <a:buChar char="•"/>
            </a:pPr>
            <a:r>
              <a:rPr lang="en-US" altLang="en-US" dirty="0">
                <a:latin typeface="Helvetica Neue" panose="02000503000000020004"/>
              </a:rPr>
              <a:t> Locations will be available throughout the state – site recruitment underway.</a:t>
            </a:r>
          </a:p>
          <a:p>
            <a:pPr eaLnBrk="1" hangingPunct="1">
              <a:lnSpc>
                <a:spcPct val="90000"/>
              </a:lnSpc>
              <a:spcBef>
                <a:spcPct val="0"/>
              </a:spcBef>
              <a:buClrTx/>
              <a:buFont typeface="Arial" panose="020B0604020202020204" pitchFamily="34" charset="0"/>
              <a:buChar char="•"/>
            </a:pPr>
            <a:endParaRPr lang="en-US" altLang="en-US" dirty="0">
              <a:latin typeface="Helvetica Neue" panose="02000503000000020004"/>
            </a:endParaRPr>
          </a:p>
          <a:p>
            <a:pPr eaLnBrk="1" hangingPunct="1">
              <a:lnSpc>
                <a:spcPct val="90000"/>
              </a:lnSpc>
              <a:spcBef>
                <a:spcPct val="0"/>
              </a:spcBef>
              <a:buClrTx/>
              <a:buFont typeface="Arial" panose="020B0604020202020204" pitchFamily="34" charset="0"/>
              <a:buChar char="•"/>
            </a:pPr>
            <a:r>
              <a:rPr lang="en-US" altLang="en-US" dirty="0">
                <a:latin typeface="Helvetica Neue" panose="02000503000000020004"/>
              </a:rPr>
              <a:t> Sites get compensated for providing the supplies already needed for IFT testing</a:t>
            </a:r>
          </a:p>
          <a:p>
            <a:pPr eaLnBrk="1" hangingPunct="1">
              <a:lnSpc>
                <a:spcPct val="90000"/>
              </a:lnSpc>
              <a:spcBef>
                <a:spcPct val="0"/>
              </a:spcBef>
              <a:buClrTx/>
              <a:buFont typeface="Arial" panose="020B0604020202020204" pitchFamily="34" charset="0"/>
              <a:buChar char="•"/>
            </a:pPr>
            <a:endParaRPr lang="en-US" altLang="en-US" dirty="0">
              <a:latin typeface="Helvetica Neue" panose="02000503000000020004"/>
            </a:endParaRPr>
          </a:p>
          <a:p>
            <a:pPr eaLnBrk="1" hangingPunct="1">
              <a:lnSpc>
                <a:spcPct val="90000"/>
              </a:lnSpc>
              <a:spcBef>
                <a:spcPct val="0"/>
              </a:spcBef>
              <a:buClrTx/>
              <a:buFont typeface="Arial" panose="020B0604020202020204" pitchFamily="34" charset="0"/>
              <a:buChar char="•"/>
            </a:pPr>
            <a:r>
              <a:rPr lang="en-US" altLang="en-US" dirty="0">
                <a:latin typeface="Helvetica Neue" panose="02000503000000020004"/>
              </a:rPr>
              <a:t> Must have flexible dates and availability</a:t>
            </a:r>
          </a:p>
          <a:p>
            <a:pPr eaLnBrk="1" hangingPunct="1">
              <a:lnSpc>
                <a:spcPct val="90000"/>
              </a:lnSpc>
              <a:spcBef>
                <a:spcPct val="0"/>
              </a:spcBef>
              <a:buClrTx/>
              <a:buFont typeface="Arial" panose="020B0604020202020204" pitchFamily="34" charset="0"/>
              <a:buChar char="•"/>
            </a:pPr>
            <a:endParaRPr lang="en-US" altLang="en-US" dirty="0">
              <a:latin typeface="Helvetica Neue" panose="02000503000000020004"/>
            </a:endParaRPr>
          </a:p>
          <a:p>
            <a:pPr eaLnBrk="1" hangingPunct="1">
              <a:lnSpc>
                <a:spcPct val="90000"/>
              </a:lnSpc>
              <a:spcBef>
                <a:spcPct val="0"/>
              </a:spcBef>
              <a:buClrTx/>
              <a:buFont typeface="Arial" panose="020B0604020202020204" pitchFamily="34" charset="0"/>
              <a:buChar char="•"/>
            </a:pPr>
            <a:r>
              <a:rPr lang="en-US" altLang="en-US" dirty="0">
                <a:latin typeface="Helvetica Neue" panose="02000503000000020004"/>
              </a:rPr>
              <a:t> Contact Prometric at </a:t>
            </a:r>
            <a:r>
              <a:rPr lang="en-US" altLang="en-US" u="sng" dirty="0">
                <a:latin typeface="Helvetica Neue" panose="02000503000000020004"/>
              </a:rPr>
              <a:t>pro-globalrecruiting</a:t>
            </a:r>
            <a:r>
              <a:rPr lang="en-US" altLang="en-US" dirty="0">
                <a:latin typeface="Helvetica Neue" panose="02000503000000020004"/>
                <a:hlinkClick r:id="rId2"/>
              </a:rPr>
              <a:t>@prometric.com</a:t>
            </a:r>
            <a:r>
              <a:rPr lang="en-US" altLang="en-US" dirty="0">
                <a:latin typeface="Helvetica Neue" panose="02000503000000020004"/>
              </a:rPr>
              <a:t> for more information about becoming a Regional Test Center.</a:t>
            </a:r>
          </a:p>
          <a:p>
            <a:pPr lvl="1" eaLnBrk="1" hangingPunct="1">
              <a:lnSpc>
                <a:spcPct val="90000"/>
              </a:lnSpc>
              <a:spcBef>
                <a:spcPct val="0"/>
              </a:spcBef>
              <a:buFontTx/>
              <a:buNone/>
            </a:pPr>
            <a:endParaRPr lang="en-US" altLang="en-US" sz="1650" dirty="0">
              <a:solidFill>
                <a:srgbClr val="606060"/>
              </a:solidFill>
            </a:endParaRPr>
          </a:p>
          <a:p>
            <a:pPr lvl="1" eaLnBrk="1" hangingPunct="1">
              <a:lnSpc>
                <a:spcPct val="90000"/>
              </a:lnSpc>
              <a:spcBef>
                <a:spcPct val="0"/>
              </a:spcBef>
              <a:buFont typeface="Arial" panose="020B0604020202020204" pitchFamily="34" charset="0"/>
              <a:buChar char="–"/>
            </a:pPr>
            <a:endParaRPr lang="en-US" altLang="en-US" sz="1650" dirty="0">
              <a:solidFill>
                <a:srgbClr val="606060"/>
              </a:solidFill>
            </a:endParaRPr>
          </a:p>
          <a:p>
            <a:pPr eaLnBrk="1" hangingPunct="1">
              <a:lnSpc>
                <a:spcPct val="90000"/>
              </a:lnSpc>
              <a:spcBef>
                <a:spcPct val="0"/>
              </a:spcBef>
              <a:buClrTx/>
              <a:buFontTx/>
              <a:buNone/>
            </a:pPr>
            <a:endParaRPr lang="en-US" altLang="en-US" sz="1650" dirty="0">
              <a:solidFill>
                <a:srgbClr val="606060"/>
              </a:solidFill>
            </a:endParaRPr>
          </a:p>
          <a:p>
            <a:pPr eaLnBrk="1" hangingPunct="1">
              <a:lnSpc>
                <a:spcPct val="90000"/>
              </a:lnSpc>
              <a:spcBef>
                <a:spcPct val="0"/>
              </a:spcBef>
              <a:buClrTx/>
              <a:buFont typeface="Arial" panose="020B0604020202020204" pitchFamily="34" charset="0"/>
              <a:buChar char="•"/>
            </a:pPr>
            <a:endParaRPr lang="en-US" altLang="en-US" sz="1650" dirty="0">
              <a:solidFill>
                <a:srgbClr val="606060"/>
              </a:solidFill>
            </a:endParaRPr>
          </a:p>
          <a:p>
            <a:pPr eaLnBrk="1" hangingPunct="1">
              <a:lnSpc>
                <a:spcPct val="90000"/>
              </a:lnSpc>
              <a:spcBef>
                <a:spcPct val="0"/>
              </a:spcBef>
              <a:buClrTx/>
              <a:buFontTx/>
              <a:buNone/>
            </a:pPr>
            <a:endParaRPr lang="en-US" altLang="en-US" sz="1650" dirty="0">
              <a:solidFill>
                <a:srgbClr val="606060"/>
              </a:solidFill>
            </a:endParaRPr>
          </a:p>
        </p:txBody>
      </p:sp>
      <p:sp>
        <p:nvSpPr>
          <p:cNvPr id="7" name="Slide Number Placeholder 3"/>
          <p:cNvSpPr>
            <a:spLocks noGrp="1"/>
          </p:cNvSpPr>
          <p:nvPr>
            <p:ph type="sldNum" sz="quarter" idx="12"/>
          </p:nvPr>
        </p:nvSpPr>
        <p:spPr>
          <a:xfrm>
            <a:off x="8000999" y="5448507"/>
            <a:ext cx="982287" cy="273844"/>
          </a:xfrm>
        </p:spPr>
        <p:txBody>
          <a:bodyPr/>
          <a:lstStyle/>
          <a:p>
            <a:r>
              <a:rPr lang="en-US" dirty="0"/>
              <a:t>11</a:t>
            </a:r>
          </a:p>
        </p:txBody>
      </p:sp>
    </p:spTree>
    <p:extLst>
      <p:ext uri="{BB962C8B-B14F-4D97-AF65-F5344CB8AC3E}">
        <p14:creationId xmlns:p14="http://schemas.microsoft.com/office/powerpoint/2010/main" val="830672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9E1007-3E27-2241-9D24-53C78BC5BBFD}"/>
              </a:ext>
            </a:extLst>
          </p:cNvPr>
          <p:cNvSpPr>
            <a:spLocks noGrp="1"/>
          </p:cNvSpPr>
          <p:nvPr>
            <p:ph type="ctrTitle"/>
          </p:nvPr>
        </p:nvSpPr>
        <p:spPr/>
        <p:txBody>
          <a:bodyPr/>
          <a:lstStyle/>
          <a:p>
            <a:r>
              <a:rPr lang="en-US" dirty="0"/>
              <a:t>Preparing for 2020</a:t>
            </a:r>
          </a:p>
        </p:txBody>
      </p:sp>
      <p:sp>
        <p:nvSpPr>
          <p:cNvPr id="4" name="Footer Placeholder 3">
            <a:extLst>
              <a:ext uri="{FF2B5EF4-FFF2-40B4-BE49-F238E27FC236}">
                <a16:creationId xmlns:a16="http://schemas.microsoft.com/office/drawing/2014/main" xmlns="" id="{17722145-8477-6644-A4B0-803D7EE799AA}"/>
              </a:ext>
            </a:extLst>
          </p:cNvPr>
          <p:cNvSpPr>
            <a:spLocks noGrp="1"/>
          </p:cNvSpPr>
          <p:nvPr>
            <p:ph type="ftr" sz="quarter" idx="10"/>
          </p:nvPr>
        </p:nvSpPr>
        <p:spPr/>
        <p:txBody>
          <a:bodyPr/>
          <a:lstStyle/>
          <a:p>
            <a:r>
              <a:rPr lang="en-US"/>
              <a:t>Copyright 2020 Prometric. All rights reserved.</a:t>
            </a:r>
          </a:p>
        </p:txBody>
      </p:sp>
      <p:sp>
        <p:nvSpPr>
          <p:cNvPr id="5" name="Slide Number Placeholder 4">
            <a:extLst>
              <a:ext uri="{FF2B5EF4-FFF2-40B4-BE49-F238E27FC236}">
                <a16:creationId xmlns:a16="http://schemas.microsoft.com/office/drawing/2014/main" xmlns="" id="{8780E7E4-BB37-E94A-9D72-CDDEB137C692}"/>
              </a:ext>
            </a:extLst>
          </p:cNvPr>
          <p:cNvSpPr>
            <a:spLocks noGrp="1"/>
          </p:cNvSpPr>
          <p:nvPr>
            <p:ph type="sldNum" sz="quarter" idx="11"/>
          </p:nvPr>
        </p:nvSpPr>
        <p:spPr/>
        <p:txBody>
          <a:bodyPr/>
          <a:lstStyle/>
          <a:p>
            <a:fld id="{AA5F2ED1-EA09-8E41-8353-9C9243835ACD}" type="slidenum">
              <a:rPr lang="en-US" smtClean="0"/>
              <a:pPr/>
              <a:t>14</a:t>
            </a:fld>
            <a:endParaRPr lang="en-US"/>
          </a:p>
        </p:txBody>
      </p:sp>
    </p:spTree>
    <p:extLst>
      <p:ext uri="{BB962C8B-B14F-4D97-AF65-F5344CB8AC3E}">
        <p14:creationId xmlns:p14="http://schemas.microsoft.com/office/powerpoint/2010/main" val="1499782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3B649F8-C168-42AF-A566-5297E1A91B6D}" type="slidenum">
              <a:rPr lang="en-US" smtClean="0"/>
              <a:t>15</a:t>
            </a:fld>
            <a:endParaRPr lang="en-US"/>
          </a:p>
        </p:txBody>
      </p:sp>
      <p:sp>
        <p:nvSpPr>
          <p:cNvPr id="5" name="Rectangle 2"/>
          <p:cNvSpPr>
            <a:spLocks noGrp="1" noChangeArrowheads="1"/>
          </p:cNvSpPr>
          <p:nvPr>
            <p:ph type="title"/>
          </p:nvPr>
        </p:nvSpPr>
        <p:spPr>
          <a:xfrm>
            <a:off x="407400" y="298954"/>
            <a:ext cx="6096000" cy="594122"/>
          </a:xfrm>
        </p:spPr>
        <p:txBody>
          <a:bodyPr/>
          <a:lstStyle/>
          <a:p>
            <a:r>
              <a:rPr lang="en-US" altLang="en-US" sz="3200" b="1" dirty="0">
                <a:solidFill>
                  <a:schemeClr val="accent6"/>
                </a:solidFill>
                <a:latin typeface="Kalinga"/>
              </a:rPr>
              <a:t>Prometric Website Info</a:t>
            </a:r>
          </a:p>
        </p:txBody>
      </p:sp>
      <p:pic>
        <p:nvPicPr>
          <p:cNvPr id="3" name="Picture 2">
            <a:hlinkClick r:id="rId2"/>
            <a:extLst>
              <a:ext uri="{FF2B5EF4-FFF2-40B4-BE49-F238E27FC236}">
                <a16:creationId xmlns:a16="http://schemas.microsoft.com/office/drawing/2014/main" xmlns="" id="{DDAD6566-4DB6-48E5-9FC8-CF42BEFBDD01}"/>
              </a:ext>
            </a:extLst>
          </p:cNvPr>
          <p:cNvPicPr>
            <a:picLocks noChangeAspect="1"/>
          </p:cNvPicPr>
          <p:nvPr/>
        </p:nvPicPr>
        <p:blipFill>
          <a:blip r:embed="rId3"/>
          <a:stretch>
            <a:fillRect/>
          </a:stretch>
        </p:blipFill>
        <p:spPr>
          <a:xfrm>
            <a:off x="407400" y="1677954"/>
            <a:ext cx="4021211" cy="3582512"/>
          </a:xfrm>
          <a:prstGeom prst="rect">
            <a:avLst/>
          </a:prstGeom>
          <a:ln>
            <a:solidFill>
              <a:schemeClr val="accent6"/>
            </a:solidFill>
          </a:ln>
        </p:spPr>
      </p:pic>
      <p:sp>
        <p:nvSpPr>
          <p:cNvPr id="10" name="Content Placeholder 5">
            <a:extLst>
              <a:ext uri="{FF2B5EF4-FFF2-40B4-BE49-F238E27FC236}">
                <a16:creationId xmlns:a16="http://schemas.microsoft.com/office/drawing/2014/main" xmlns="" id="{3B237702-284A-4AAA-B4DB-72DCE9E9DE16}"/>
              </a:ext>
            </a:extLst>
          </p:cNvPr>
          <p:cNvSpPr>
            <a:spLocks noGrp="1"/>
          </p:cNvSpPr>
          <p:nvPr>
            <p:ph idx="1"/>
          </p:nvPr>
        </p:nvSpPr>
        <p:spPr>
          <a:xfrm>
            <a:off x="4488246" y="1865994"/>
            <a:ext cx="3834124" cy="3394472"/>
          </a:xfrm>
        </p:spPr>
        <p:txBody>
          <a:bodyPr>
            <a:normAutofit fontScale="85000" lnSpcReduction="20000"/>
          </a:bodyPr>
          <a:lstStyle/>
          <a:p>
            <a:r>
              <a:rPr lang="en-US" altLang="en-US" dirty="0">
                <a:solidFill>
                  <a:schemeClr val="tx1"/>
                </a:solidFill>
                <a:latin typeface="Helvetica Neue" panose="02000503000000020004"/>
              </a:rPr>
              <a:t>www.prometric.com/nurseaide/la</a:t>
            </a:r>
          </a:p>
          <a:p>
            <a:r>
              <a:rPr lang="en-US" altLang="en-US" dirty="0">
                <a:solidFill>
                  <a:schemeClr val="tx1"/>
                </a:solidFill>
                <a:latin typeface="Helvetica Neue" panose="02000503000000020004"/>
              </a:rPr>
              <a:t>Houses:</a:t>
            </a:r>
          </a:p>
          <a:p>
            <a:pPr lvl="1"/>
            <a:r>
              <a:rPr lang="en-US" altLang="en-US" dirty="0">
                <a:solidFill>
                  <a:schemeClr val="tx1"/>
                </a:solidFill>
                <a:latin typeface="Helvetica Neue" panose="02000503000000020004"/>
              </a:rPr>
              <a:t>important messages from Prometric and/or LDH</a:t>
            </a:r>
          </a:p>
          <a:p>
            <a:pPr lvl="1"/>
            <a:r>
              <a:rPr lang="en-US" altLang="en-US" dirty="0">
                <a:solidFill>
                  <a:schemeClr val="tx1"/>
                </a:solidFill>
                <a:latin typeface="Helvetica Neue" panose="02000503000000020004"/>
              </a:rPr>
              <a:t>Candidate Information Bulletin – most important resource</a:t>
            </a:r>
          </a:p>
          <a:p>
            <a:pPr lvl="1"/>
            <a:r>
              <a:rPr lang="en-US" altLang="en-US" dirty="0">
                <a:solidFill>
                  <a:schemeClr val="tx1"/>
                </a:solidFill>
                <a:latin typeface="Helvetica Neue" panose="02000503000000020004"/>
              </a:rPr>
              <a:t>Skills checkpoints and other information about the clinical skills exam</a:t>
            </a:r>
          </a:p>
          <a:p>
            <a:pPr lvl="1"/>
            <a:r>
              <a:rPr lang="en-US" altLang="en-US" dirty="0">
                <a:solidFill>
                  <a:schemeClr val="tx1"/>
                </a:solidFill>
                <a:latin typeface="Helvetica Neue" panose="02000503000000020004"/>
              </a:rPr>
              <a:t>Online National Interactive Practice Exam</a:t>
            </a:r>
          </a:p>
          <a:p>
            <a:pPr lvl="1"/>
            <a:r>
              <a:rPr lang="en-US" altLang="en-US" dirty="0">
                <a:solidFill>
                  <a:schemeClr val="tx1"/>
                </a:solidFill>
                <a:latin typeface="Helvetica Neue" panose="02000503000000020004"/>
              </a:rPr>
              <a:t>Up-to-Date Forms</a:t>
            </a:r>
          </a:p>
        </p:txBody>
      </p:sp>
    </p:spTree>
    <p:extLst>
      <p:ext uri="{BB962C8B-B14F-4D97-AF65-F5344CB8AC3E}">
        <p14:creationId xmlns:p14="http://schemas.microsoft.com/office/powerpoint/2010/main" val="2803425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9E27FD-92F9-6044-9C5E-24A377F6DE94}"/>
              </a:ext>
            </a:extLst>
          </p:cNvPr>
          <p:cNvSpPr>
            <a:spLocks noGrp="1"/>
          </p:cNvSpPr>
          <p:nvPr>
            <p:ph type="ctrTitle"/>
          </p:nvPr>
        </p:nvSpPr>
        <p:spPr/>
        <p:txBody>
          <a:bodyPr>
            <a:normAutofit/>
          </a:bodyPr>
          <a:lstStyle/>
          <a:p>
            <a:r>
              <a:rPr lang="en-US" sz="3200" spc="-120" dirty="0"/>
              <a:t>PEAK 2020 Preparations</a:t>
            </a:r>
          </a:p>
        </p:txBody>
      </p:sp>
      <p:sp>
        <p:nvSpPr>
          <p:cNvPr id="3" name="Footer Placeholder 2">
            <a:extLst>
              <a:ext uri="{FF2B5EF4-FFF2-40B4-BE49-F238E27FC236}">
                <a16:creationId xmlns:a16="http://schemas.microsoft.com/office/drawing/2014/main" xmlns="" id="{21B9CEC9-5B6A-3249-B3BC-09E336F33587}"/>
              </a:ext>
            </a:extLst>
          </p:cNvPr>
          <p:cNvSpPr>
            <a:spLocks noGrp="1"/>
          </p:cNvSpPr>
          <p:nvPr>
            <p:ph type="ftr" sz="quarter" idx="11"/>
          </p:nvPr>
        </p:nvSpPr>
        <p:spPr/>
        <p:txBody>
          <a:bodyPr/>
          <a:lstStyle/>
          <a:p>
            <a:r>
              <a:rPr lang="en-US"/>
              <a:t>Copyright 2020 Prometric. All rights reserved.</a:t>
            </a:r>
          </a:p>
        </p:txBody>
      </p:sp>
      <p:sp>
        <p:nvSpPr>
          <p:cNvPr id="4" name="Slide Number Placeholder 3">
            <a:extLst>
              <a:ext uri="{FF2B5EF4-FFF2-40B4-BE49-F238E27FC236}">
                <a16:creationId xmlns:a16="http://schemas.microsoft.com/office/drawing/2014/main" xmlns="" id="{725E2850-6A08-054A-B24F-E17DA824AE20}"/>
              </a:ext>
            </a:extLst>
          </p:cNvPr>
          <p:cNvSpPr>
            <a:spLocks noGrp="1"/>
          </p:cNvSpPr>
          <p:nvPr>
            <p:ph type="sldNum" sz="quarter" idx="12"/>
          </p:nvPr>
        </p:nvSpPr>
        <p:spPr/>
        <p:txBody>
          <a:bodyPr/>
          <a:lstStyle/>
          <a:p>
            <a:fld id="{5F1800AE-3900-DC4E-9ECF-918862A1B1D3}" type="slidenum">
              <a:rPr lang="en-US" smtClean="0"/>
              <a:pPr/>
              <a:t>16</a:t>
            </a:fld>
            <a:endParaRPr lang="en-US"/>
          </a:p>
        </p:txBody>
      </p:sp>
      <p:sp>
        <p:nvSpPr>
          <p:cNvPr id="7" name="Text Placeholder 6">
            <a:extLst>
              <a:ext uri="{FF2B5EF4-FFF2-40B4-BE49-F238E27FC236}">
                <a16:creationId xmlns:a16="http://schemas.microsoft.com/office/drawing/2014/main" xmlns="" id="{ED33483C-7E31-C946-9B1B-E1EF400EBBD1}"/>
              </a:ext>
            </a:extLst>
          </p:cNvPr>
          <p:cNvSpPr>
            <a:spLocks noGrp="1"/>
          </p:cNvSpPr>
          <p:nvPr>
            <p:ph type="body" sz="quarter" idx="20"/>
          </p:nvPr>
        </p:nvSpPr>
        <p:spPr>
          <a:xfrm>
            <a:off x="5276578" y="1324576"/>
            <a:ext cx="3343910" cy="5153059"/>
          </a:xfrm>
        </p:spPr>
        <p:txBody>
          <a:bodyPr/>
          <a:lstStyle/>
          <a:p>
            <a:pPr lvl="0"/>
            <a:r>
              <a:rPr lang="en-US" sz="1400" b="0" dirty="0">
                <a:latin typeface="Helvetica 45"/>
              </a:rPr>
              <a:t>Incremental Customer Service Staff recruitment and training</a:t>
            </a:r>
          </a:p>
          <a:p>
            <a:pPr lvl="1">
              <a:buClr>
                <a:srgbClr val="82BF40"/>
              </a:buClr>
            </a:pPr>
            <a:r>
              <a:rPr lang="en-US" sz="1200" dirty="0">
                <a:latin typeface="Helvetica 45"/>
              </a:rPr>
              <a:t>Mail and call volume typically increase significantly beginning in March</a:t>
            </a:r>
          </a:p>
          <a:p>
            <a:pPr lvl="0"/>
            <a:r>
              <a:rPr lang="en-US" sz="1400" b="0" dirty="0">
                <a:latin typeface="Helvetica 45"/>
              </a:rPr>
              <a:t>Nurse Aide Evaluator availability assessment vs. anticipated needs</a:t>
            </a:r>
          </a:p>
          <a:p>
            <a:pPr lvl="1">
              <a:buClr>
                <a:srgbClr val="82BF40"/>
              </a:buClr>
            </a:pPr>
            <a:r>
              <a:rPr lang="en-US" sz="1200" dirty="0">
                <a:latin typeface="Helvetica 45"/>
              </a:rPr>
              <a:t>Staff recruitment underway on an “as needed” basis</a:t>
            </a:r>
            <a:endParaRPr lang="en-US" sz="1800" dirty="0">
              <a:latin typeface="Helvetica 45"/>
            </a:endParaRPr>
          </a:p>
          <a:p>
            <a:pPr lvl="0"/>
            <a:r>
              <a:rPr lang="en-US" sz="1400" b="0" dirty="0">
                <a:latin typeface="Helvetica 45"/>
              </a:rPr>
              <a:t>Year over Year analysis of Regional and IFT event needs </a:t>
            </a:r>
          </a:p>
          <a:p>
            <a:pPr lvl="1">
              <a:buClr>
                <a:srgbClr val="82BF40"/>
              </a:buClr>
            </a:pPr>
            <a:r>
              <a:rPr lang="en-US" sz="1200" dirty="0">
                <a:latin typeface="Helvetica 45"/>
              </a:rPr>
              <a:t>Secure regional test dates through June based on historical needs</a:t>
            </a:r>
            <a:endParaRPr lang="en-US" sz="1800" dirty="0">
              <a:latin typeface="Helvetica 45"/>
            </a:endParaRPr>
          </a:p>
          <a:p>
            <a:pPr lvl="0"/>
            <a:r>
              <a:rPr lang="en-US" sz="1400" b="0" dirty="0">
                <a:latin typeface="Helvetica 45"/>
              </a:rPr>
              <a:t>Outbound email to:</a:t>
            </a:r>
          </a:p>
          <a:p>
            <a:pPr lvl="1">
              <a:buClr>
                <a:srgbClr val="82BF40"/>
              </a:buClr>
            </a:pPr>
            <a:r>
              <a:rPr lang="en-US" sz="1200" dirty="0">
                <a:latin typeface="Helvetica 45"/>
              </a:rPr>
              <a:t>Refresh stakeholders on the proper processes for requesting testing events</a:t>
            </a:r>
          </a:p>
          <a:p>
            <a:pPr lvl="1">
              <a:buClr>
                <a:srgbClr val="82BF40"/>
              </a:buClr>
            </a:pPr>
            <a:r>
              <a:rPr lang="en-US" sz="1200" b="1" dirty="0">
                <a:solidFill>
                  <a:schemeClr val="accent6"/>
                </a:solidFill>
                <a:latin typeface="Helvetica 45"/>
              </a:rPr>
              <a:t>Encourage IFTs – especially high schools– to submit requests early</a:t>
            </a:r>
          </a:p>
          <a:p>
            <a:pPr lvl="1">
              <a:buClr>
                <a:srgbClr val="82BF40"/>
              </a:buClr>
            </a:pPr>
            <a:r>
              <a:rPr lang="en-US" sz="1200" dirty="0">
                <a:latin typeface="Helvetica 45"/>
              </a:rPr>
              <a:t>Remind IFTs how to contact Operations staff for best service</a:t>
            </a:r>
          </a:p>
          <a:p>
            <a:pPr marL="0" indent="0">
              <a:buNone/>
            </a:pPr>
            <a:endParaRPr lang="en-US" b="0" dirty="0"/>
          </a:p>
        </p:txBody>
      </p:sp>
      <p:pic>
        <p:nvPicPr>
          <p:cNvPr id="11" name="Picture 10">
            <a:extLst>
              <a:ext uri="{FF2B5EF4-FFF2-40B4-BE49-F238E27FC236}">
                <a16:creationId xmlns:a16="http://schemas.microsoft.com/office/drawing/2014/main" xmlns="" id="{12EECCC2-5C1F-4519-9D8C-9C8B0021F9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407" y="2201289"/>
            <a:ext cx="4864171" cy="2785843"/>
          </a:xfrm>
          <a:prstGeom prst="rect">
            <a:avLst/>
          </a:prstGeom>
        </p:spPr>
      </p:pic>
    </p:spTree>
    <p:extLst>
      <p:ext uri="{BB962C8B-B14F-4D97-AF65-F5344CB8AC3E}">
        <p14:creationId xmlns:p14="http://schemas.microsoft.com/office/powerpoint/2010/main" val="41513138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D58172-869B-4CC5-9E71-87B1D605F0A2}"/>
              </a:ext>
            </a:extLst>
          </p:cNvPr>
          <p:cNvSpPr>
            <a:spLocks noGrp="1"/>
          </p:cNvSpPr>
          <p:nvPr>
            <p:ph type="title"/>
          </p:nvPr>
        </p:nvSpPr>
        <p:spPr/>
        <p:txBody>
          <a:bodyPr>
            <a:noAutofit/>
          </a:bodyPr>
          <a:lstStyle/>
          <a:p>
            <a:r>
              <a:rPr lang="en-US" sz="3200" b="1" dirty="0">
                <a:solidFill>
                  <a:schemeClr val="accent6"/>
                </a:solidFill>
                <a:latin typeface="Kalinga"/>
              </a:rPr>
              <a:t>Application Submission Update</a:t>
            </a:r>
          </a:p>
        </p:txBody>
      </p:sp>
      <p:sp>
        <p:nvSpPr>
          <p:cNvPr id="3" name="Content Placeholder 2">
            <a:extLst>
              <a:ext uri="{FF2B5EF4-FFF2-40B4-BE49-F238E27FC236}">
                <a16:creationId xmlns:a16="http://schemas.microsoft.com/office/drawing/2014/main" xmlns="" id="{17785249-45FA-4B58-BE04-974E89DB5AEF}"/>
              </a:ext>
            </a:extLst>
          </p:cNvPr>
          <p:cNvSpPr>
            <a:spLocks noGrp="1"/>
          </p:cNvSpPr>
          <p:nvPr>
            <p:ph idx="1"/>
          </p:nvPr>
        </p:nvSpPr>
        <p:spPr>
          <a:xfrm>
            <a:off x="414200" y="1423918"/>
            <a:ext cx="8229600" cy="4525963"/>
          </a:xfrm>
        </p:spPr>
        <p:txBody>
          <a:bodyPr>
            <a:normAutofit lnSpcReduction="10000"/>
          </a:bodyPr>
          <a:lstStyle/>
          <a:p>
            <a:r>
              <a:rPr lang="en-US" sz="2200" dirty="0">
                <a:solidFill>
                  <a:schemeClr val="tx1"/>
                </a:solidFill>
                <a:latin typeface="Helvetica Neue" panose="02000503000000020004"/>
              </a:rPr>
              <a:t>Update to Training Completion Date</a:t>
            </a:r>
          </a:p>
          <a:p>
            <a:pPr lvl="1"/>
            <a:r>
              <a:rPr lang="en-US" sz="2200" dirty="0">
                <a:solidFill>
                  <a:schemeClr val="tx1"/>
                </a:solidFill>
                <a:latin typeface="Helvetica Neue" panose="02000503000000020004"/>
              </a:rPr>
              <a:t>As of </a:t>
            </a:r>
            <a:r>
              <a:rPr lang="en-US" sz="2200" b="1" dirty="0">
                <a:solidFill>
                  <a:schemeClr val="tx1"/>
                </a:solidFill>
                <a:latin typeface="Helvetica Neue" panose="02000503000000020004"/>
              </a:rPr>
              <a:t>October 11, 2019</a:t>
            </a:r>
            <a:r>
              <a:rPr lang="en-US" sz="2200" dirty="0">
                <a:solidFill>
                  <a:schemeClr val="tx1"/>
                </a:solidFill>
                <a:latin typeface="Helvetica Neue" panose="02000503000000020004"/>
              </a:rPr>
              <a:t>, candidates </a:t>
            </a:r>
            <a:r>
              <a:rPr lang="en-US" sz="2200" dirty="0" smtClean="0">
                <a:solidFill>
                  <a:schemeClr val="tx1"/>
                </a:solidFill>
                <a:latin typeface="Helvetica Neue" panose="02000503000000020004"/>
              </a:rPr>
              <a:t>can submit </a:t>
            </a:r>
            <a:r>
              <a:rPr lang="en-US" sz="2200" dirty="0">
                <a:solidFill>
                  <a:schemeClr val="tx1"/>
                </a:solidFill>
                <a:latin typeface="Helvetica Neue" panose="02000503000000020004"/>
              </a:rPr>
              <a:t>their applications up to </a:t>
            </a:r>
            <a:r>
              <a:rPr lang="en-US" sz="2200" u="sng" dirty="0">
                <a:solidFill>
                  <a:schemeClr val="tx1"/>
                </a:solidFill>
                <a:latin typeface="Helvetica Neue" panose="02000503000000020004"/>
              </a:rPr>
              <a:t>60 days </a:t>
            </a:r>
            <a:r>
              <a:rPr lang="en-US" sz="2200" dirty="0">
                <a:solidFill>
                  <a:schemeClr val="tx1"/>
                </a:solidFill>
                <a:latin typeface="Helvetica Neue" panose="02000503000000020004"/>
              </a:rPr>
              <a:t>prior to completing their training program.</a:t>
            </a:r>
          </a:p>
          <a:p>
            <a:pPr lvl="1"/>
            <a:r>
              <a:rPr lang="en-US" sz="2200" dirty="0">
                <a:solidFill>
                  <a:schemeClr val="tx1"/>
                </a:solidFill>
                <a:latin typeface="Helvetica Neue" panose="02000503000000020004"/>
              </a:rPr>
              <a:t>The application </a:t>
            </a:r>
            <a:r>
              <a:rPr lang="en-US" sz="2200" dirty="0" smtClean="0">
                <a:solidFill>
                  <a:schemeClr val="tx1"/>
                </a:solidFill>
                <a:latin typeface="Helvetica Neue" panose="02000503000000020004"/>
              </a:rPr>
              <a:t>requires </a:t>
            </a:r>
            <a:r>
              <a:rPr lang="en-US" sz="2200" dirty="0">
                <a:solidFill>
                  <a:schemeClr val="tx1"/>
                </a:solidFill>
                <a:latin typeface="Helvetica Neue" panose="02000503000000020004"/>
              </a:rPr>
              <a:t>that candidates provide a Training Completion or Anticipated Completion Date.</a:t>
            </a:r>
          </a:p>
          <a:p>
            <a:pPr lvl="1"/>
            <a:endParaRPr lang="en-US" sz="2200" dirty="0">
              <a:solidFill>
                <a:schemeClr val="tx1"/>
              </a:solidFill>
              <a:latin typeface="Helvetica Neue" panose="02000503000000020004"/>
            </a:endParaRPr>
          </a:p>
          <a:p>
            <a:r>
              <a:rPr lang="en-US" sz="2200" dirty="0">
                <a:solidFill>
                  <a:schemeClr val="tx1"/>
                </a:solidFill>
                <a:latin typeface="Helvetica Neue" panose="02000503000000020004"/>
              </a:rPr>
              <a:t>As of </a:t>
            </a:r>
            <a:r>
              <a:rPr lang="en-US" sz="2200" b="1" dirty="0">
                <a:solidFill>
                  <a:schemeClr val="tx1"/>
                </a:solidFill>
                <a:latin typeface="Helvetica Neue" panose="02000503000000020004"/>
              </a:rPr>
              <a:t>October 11, 2019</a:t>
            </a:r>
            <a:r>
              <a:rPr lang="en-US" sz="2200" dirty="0">
                <a:solidFill>
                  <a:schemeClr val="tx1"/>
                </a:solidFill>
                <a:latin typeface="Helvetica Neue" panose="02000503000000020004"/>
              </a:rPr>
              <a:t>, candidates </a:t>
            </a:r>
            <a:r>
              <a:rPr lang="en-US" sz="2200" dirty="0" smtClean="0">
                <a:solidFill>
                  <a:schemeClr val="tx1"/>
                </a:solidFill>
                <a:latin typeface="Helvetica Neue" panose="02000503000000020004"/>
              </a:rPr>
              <a:t>no </a:t>
            </a:r>
            <a:r>
              <a:rPr lang="en-US" sz="2200" dirty="0">
                <a:solidFill>
                  <a:schemeClr val="tx1"/>
                </a:solidFill>
                <a:latin typeface="Helvetica Neue" panose="02000503000000020004"/>
              </a:rPr>
              <a:t>longer need to submit a Training Verification Form document with their application to Prometric</a:t>
            </a:r>
          </a:p>
          <a:p>
            <a:endParaRPr lang="en-US" sz="2200" dirty="0">
              <a:solidFill>
                <a:schemeClr val="tx1"/>
              </a:solidFill>
              <a:latin typeface="Helvetica Neue" panose="02000503000000020004"/>
            </a:endParaRPr>
          </a:p>
          <a:p>
            <a:r>
              <a:rPr lang="en-US" sz="2200" dirty="0">
                <a:solidFill>
                  <a:schemeClr val="tx1"/>
                </a:solidFill>
                <a:latin typeface="Helvetica Neue" panose="02000503000000020004"/>
              </a:rPr>
              <a:t>Because the TVF is no longer submitted, program MUST notify Prometric if student submits application, but becomes ineligible for testing (i.e., student drops, fails course, etc.).  This is the only way Prometric will be able to ensure that ineligible student is not tested.</a:t>
            </a:r>
            <a:endParaRPr lang="en-US" sz="2200" dirty="0">
              <a:latin typeface="Helvetica Neue" panose="02000503000000020004"/>
            </a:endParaRPr>
          </a:p>
          <a:p>
            <a:endParaRPr lang="en-US" dirty="0">
              <a:solidFill>
                <a:schemeClr val="tx1"/>
              </a:solidFill>
            </a:endParaRPr>
          </a:p>
          <a:p>
            <a:endParaRPr lang="en-US" dirty="0">
              <a:solidFill>
                <a:schemeClr val="tx1"/>
              </a:solidFill>
            </a:endParaRPr>
          </a:p>
          <a:p>
            <a:endParaRPr lang="en-US" dirty="0">
              <a:solidFill>
                <a:schemeClr val="tx1"/>
              </a:solidFill>
            </a:endParaRPr>
          </a:p>
          <a:p>
            <a:pPr lvl="2"/>
            <a:endParaRPr lang="en-US" dirty="0">
              <a:solidFill>
                <a:schemeClr val="tx1"/>
              </a:solidFill>
            </a:endParaRPr>
          </a:p>
          <a:p>
            <a:pPr marL="0" indent="0">
              <a:buNone/>
            </a:pPr>
            <a:endParaRPr lang="en-US" b="1" dirty="0">
              <a:solidFill>
                <a:schemeClr val="tx1"/>
              </a:solidFill>
            </a:endParaRPr>
          </a:p>
        </p:txBody>
      </p:sp>
      <p:sp>
        <p:nvSpPr>
          <p:cNvPr id="4" name="Slide Number Placeholder 3">
            <a:extLst>
              <a:ext uri="{FF2B5EF4-FFF2-40B4-BE49-F238E27FC236}">
                <a16:creationId xmlns:a16="http://schemas.microsoft.com/office/drawing/2014/main" xmlns="" id="{70550510-5C38-46BD-BB44-873520CB03FF}"/>
              </a:ext>
            </a:extLst>
          </p:cNvPr>
          <p:cNvSpPr>
            <a:spLocks noGrp="1"/>
          </p:cNvSpPr>
          <p:nvPr>
            <p:ph type="sldNum" sz="quarter" idx="12"/>
          </p:nvPr>
        </p:nvSpPr>
        <p:spPr/>
        <p:txBody>
          <a:bodyPr/>
          <a:lstStyle/>
          <a:p>
            <a:fld id="{F3B649F8-C168-42AF-A566-5297E1A91B6D}" type="slidenum">
              <a:rPr lang="en-US" smtClean="0"/>
              <a:t>17</a:t>
            </a:fld>
            <a:endParaRPr lang="en-US"/>
          </a:p>
        </p:txBody>
      </p:sp>
    </p:spTree>
    <p:extLst>
      <p:ext uri="{BB962C8B-B14F-4D97-AF65-F5344CB8AC3E}">
        <p14:creationId xmlns:p14="http://schemas.microsoft.com/office/powerpoint/2010/main" val="15233409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D58172-869B-4CC5-9E71-87B1D605F0A2}"/>
              </a:ext>
            </a:extLst>
          </p:cNvPr>
          <p:cNvSpPr>
            <a:spLocks noGrp="1"/>
          </p:cNvSpPr>
          <p:nvPr>
            <p:ph type="title"/>
          </p:nvPr>
        </p:nvSpPr>
        <p:spPr/>
        <p:txBody>
          <a:bodyPr>
            <a:noAutofit/>
          </a:bodyPr>
          <a:lstStyle/>
          <a:p>
            <a:r>
              <a:rPr lang="en-US" sz="3200" b="1" dirty="0">
                <a:solidFill>
                  <a:schemeClr val="accent6"/>
                </a:solidFill>
                <a:latin typeface="Kalinga"/>
              </a:rPr>
              <a:t>Training Verification Form Update</a:t>
            </a:r>
          </a:p>
        </p:txBody>
      </p:sp>
      <p:sp>
        <p:nvSpPr>
          <p:cNvPr id="3" name="Content Placeholder 2">
            <a:extLst>
              <a:ext uri="{FF2B5EF4-FFF2-40B4-BE49-F238E27FC236}">
                <a16:creationId xmlns:a16="http://schemas.microsoft.com/office/drawing/2014/main" xmlns="" id="{17785249-45FA-4B58-BE04-974E89DB5AEF}"/>
              </a:ext>
            </a:extLst>
          </p:cNvPr>
          <p:cNvSpPr>
            <a:spLocks noGrp="1"/>
          </p:cNvSpPr>
          <p:nvPr>
            <p:ph idx="1"/>
          </p:nvPr>
        </p:nvSpPr>
        <p:spPr>
          <a:xfrm>
            <a:off x="407400" y="1771651"/>
            <a:ext cx="8229600" cy="3803649"/>
          </a:xfrm>
        </p:spPr>
        <p:txBody>
          <a:bodyPr>
            <a:normAutofit fontScale="77500" lnSpcReduction="20000"/>
          </a:bodyPr>
          <a:lstStyle/>
          <a:p>
            <a:r>
              <a:rPr lang="en-US" sz="2900" dirty="0">
                <a:solidFill>
                  <a:schemeClr val="tx1"/>
                </a:solidFill>
                <a:latin typeface="Helvetica Neue" panose="02000503000000020004"/>
              </a:rPr>
              <a:t>Training program must still provide students with a TVF upon completing their program to serve as the Certificate of Completion for the program.</a:t>
            </a:r>
          </a:p>
          <a:p>
            <a:pPr lvl="1"/>
            <a:r>
              <a:rPr lang="en-US" sz="2900" dirty="0">
                <a:solidFill>
                  <a:schemeClr val="tx1"/>
                </a:solidFill>
                <a:latin typeface="Helvetica Neue" panose="02000503000000020004"/>
              </a:rPr>
              <a:t>Program must provide TVF to student (whichever is first):</a:t>
            </a:r>
          </a:p>
          <a:p>
            <a:pPr marL="1028700" lvl="2" indent="-342900">
              <a:buFont typeface="+mj-lt"/>
              <a:buAutoNum type="alphaLcParenR"/>
            </a:pPr>
            <a:r>
              <a:rPr lang="en-US" sz="2900" dirty="0">
                <a:solidFill>
                  <a:schemeClr val="tx1"/>
                </a:solidFill>
                <a:latin typeface="Helvetica Neue" panose="02000503000000020004"/>
              </a:rPr>
              <a:t>Within 10 days of completion of training; </a:t>
            </a:r>
            <a:r>
              <a:rPr lang="en-US" sz="2900" b="1" i="1" dirty="0">
                <a:solidFill>
                  <a:schemeClr val="tx1"/>
                </a:solidFill>
                <a:latin typeface="Helvetica Neue" panose="02000503000000020004"/>
              </a:rPr>
              <a:t>OR</a:t>
            </a:r>
            <a:endParaRPr lang="en-US" sz="2900" dirty="0">
              <a:solidFill>
                <a:schemeClr val="tx1"/>
              </a:solidFill>
              <a:latin typeface="Helvetica Neue" panose="02000503000000020004"/>
            </a:endParaRPr>
          </a:p>
          <a:p>
            <a:pPr marL="1028700" lvl="2" indent="-342900">
              <a:buFont typeface="+mj-lt"/>
              <a:buAutoNum type="alphaLcParenR"/>
            </a:pPr>
            <a:r>
              <a:rPr lang="en-US" sz="2900" dirty="0">
                <a:solidFill>
                  <a:schemeClr val="tx1"/>
                </a:solidFill>
                <a:latin typeface="Helvetica Neue" panose="02000503000000020004"/>
              </a:rPr>
              <a:t>Prior to test date </a:t>
            </a:r>
          </a:p>
          <a:p>
            <a:pPr marL="1028700" lvl="2" indent="-342900">
              <a:buFont typeface="+mj-lt"/>
              <a:buAutoNum type="alphaLcParenR"/>
            </a:pPr>
            <a:endParaRPr lang="en-US" sz="2900" dirty="0">
              <a:solidFill>
                <a:schemeClr val="tx1"/>
              </a:solidFill>
              <a:latin typeface="Helvetica Neue" panose="02000503000000020004"/>
            </a:endParaRPr>
          </a:p>
          <a:p>
            <a:r>
              <a:rPr lang="en-US" sz="2900" dirty="0">
                <a:solidFill>
                  <a:schemeClr val="tx1"/>
                </a:solidFill>
                <a:latin typeface="Helvetica Neue" panose="02000503000000020004"/>
              </a:rPr>
              <a:t>New TVF contains attestation of </a:t>
            </a:r>
            <a:r>
              <a:rPr lang="en-US" sz="2900" u="sng" dirty="0">
                <a:solidFill>
                  <a:schemeClr val="tx1"/>
                </a:solidFill>
                <a:latin typeface="Helvetica Neue" panose="02000503000000020004"/>
              </a:rPr>
              <a:t>successful completion</a:t>
            </a:r>
            <a:r>
              <a:rPr lang="en-US" sz="2900" dirty="0">
                <a:solidFill>
                  <a:schemeClr val="tx1"/>
                </a:solidFill>
                <a:latin typeface="Helvetica Neue" panose="02000503000000020004"/>
              </a:rPr>
              <a:t> of program’s training requirements (still completed only after program complete)</a:t>
            </a:r>
          </a:p>
          <a:p>
            <a:endParaRPr lang="en-US" sz="2900" dirty="0">
              <a:solidFill>
                <a:schemeClr val="tx1"/>
              </a:solidFill>
              <a:latin typeface="Helvetica Neue" panose="02000503000000020004"/>
            </a:endParaRPr>
          </a:p>
          <a:p>
            <a:r>
              <a:rPr lang="en-US" sz="2900" dirty="0">
                <a:solidFill>
                  <a:schemeClr val="tx1"/>
                </a:solidFill>
                <a:latin typeface="Helvetica Neue" panose="02000503000000020004"/>
              </a:rPr>
              <a:t>Program must keep copy on file for review by LDH, if requested.</a:t>
            </a:r>
          </a:p>
          <a:p>
            <a:endParaRPr lang="en-US" sz="2900" dirty="0">
              <a:solidFill>
                <a:schemeClr val="tx1"/>
              </a:solidFill>
              <a:latin typeface="Helvetica Neue" panose="02000503000000020004"/>
            </a:endParaRPr>
          </a:p>
          <a:p>
            <a:r>
              <a:rPr lang="en-US" sz="2900" dirty="0" smtClean="0">
                <a:solidFill>
                  <a:schemeClr val="tx1"/>
                </a:solidFill>
                <a:latin typeface="Helvetica Neue" panose="02000503000000020004"/>
              </a:rPr>
              <a:t>If you need the new TVF form, please </a:t>
            </a:r>
            <a:r>
              <a:rPr lang="en-US" sz="2900" dirty="0">
                <a:solidFill>
                  <a:schemeClr val="tx1"/>
                </a:solidFill>
                <a:latin typeface="Helvetica Neue" panose="02000503000000020004"/>
              </a:rPr>
              <a:t>email </a:t>
            </a:r>
            <a:r>
              <a:rPr lang="en-US" sz="2900" dirty="0">
                <a:solidFill>
                  <a:schemeClr val="tx1"/>
                </a:solidFill>
                <a:latin typeface="Helvetica Neue" panose="02000503000000020004"/>
                <a:hlinkClick r:id="rId2"/>
              </a:rPr>
              <a:t>Ash-Leigh.Garcia@la.gov</a:t>
            </a:r>
            <a:r>
              <a:rPr lang="en-US" sz="2900" dirty="0">
                <a:solidFill>
                  <a:schemeClr val="tx1"/>
                </a:solidFill>
                <a:latin typeface="Helvetica Neue" panose="02000503000000020004"/>
              </a:rPr>
              <a:t>. </a:t>
            </a:r>
          </a:p>
          <a:p>
            <a:endParaRPr lang="en-US" sz="2900" dirty="0">
              <a:solidFill>
                <a:schemeClr val="tx1"/>
              </a:solidFill>
              <a:latin typeface="Helvetica Neue" panose="02000503000000020004"/>
            </a:endParaRPr>
          </a:p>
          <a:p>
            <a:endParaRPr lang="en-US" b="1" dirty="0">
              <a:solidFill>
                <a:schemeClr val="tx1"/>
              </a:solidFill>
            </a:endParaRPr>
          </a:p>
        </p:txBody>
      </p:sp>
      <p:sp>
        <p:nvSpPr>
          <p:cNvPr id="4" name="Slide Number Placeholder 3">
            <a:extLst>
              <a:ext uri="{FF2B5EF4-FFF2-40B4-BE49-F238E27FC236}">
                <a16:creationId xmlns:a16="http://schemas.microsoft.com/office/drawing/2014/main" xmlns="" id="{70550510-5C38-46BD-BB44-873520CB03FF}"/>
              </a:ext>
            </a:extLst>
          </p:cNvPr>
          <p:cNvSpPr>
            <a:spLocks noGrp="1"/>
          </p:cNvSpPr>
          <p:nvPr>
            <p:ph type="sldNum" sz="quarter" idx="12"/>
          </p:nvPr>
        </p:nvSpPr>
        <p:spPr/>
        <p:txBody>
          <a:bodyPr/>
          <a:lstStyle/>
          <a:p>
            <a:fld id="{F3B649F8-C168-42AF-A566-5297E1A91B6D}" type="slidenum">
              <a:rPr lang="en-US" smtClean="0"/>
              <a:t>18</a:t>
            </a:fld>
            <a:endParaRPr lang="en-US"/>
          </a:p>
        </p:txBody>
      </p:sp>
    </p:spTree>
    <p:extLst>
      <p:ext uri="{BB962C8B-B14F-4D97-AF65-F5344CB8AC3E}">
        <p14:creationId xmlns:p14="http://schemas.microsoft.com/office/powerpoint/2010/main" val="1416034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D58172-869B-4CC5-9E71-87B1D605F0A2}"/>
              </a:ext>
            </a:extLst>
          </p:cNvPr>
          <p:cNvSpPr>
            <a:spLocks noGrp="1"/>
          </p:cNvSpPr>
          <p:nvPr>
            <p:ph type="title"/>
          </p:nvPr>
        </p:nvSpPr>
        <p:spPr/>
        <p:txBody>
          <a:bodyPr>
            <a:noAutofit/>
          </a:bodyPr>
          <a:lstStyle/>
          <a:p>
            <a:r>
              <a:rPr lang="en-US" sz="3200" b="1" dirty="0">
                <a:solidFill>
                  <a:schemeClr val="accent6"/>
                </a:solidFill>
                <a:latin typeface="Kalinga"/>
              </a:rPr>
              <a:t>Online Application Form </a:t>
            </a:r>
            <a:br>
              <a:rPr lang="en-US" sz="3200" b="1" dirty="0">
                <a:solidFill>
                  <a:schemeClr val="accent6"/>
                </a:solidFill>
                <a:latin typeface="Kalinga"/>
              </a:rPr>
            </a:br>
            <a:endParaRPr lang="en-US" sz="3200" b="1" dirty="0">
              <a:solidFill>
                <a:schemeClr val="accent6"/>
              </a:solidFill>
              <a:latin typeface="Kalinga"/>
            </a:endParaRPr>
          </a:p>
        </p:txBody>
      </p:sp>
      <p:sp>
        <p:nvSpPr>
          <p:cNvPr id="4" name="Slide Number Placeholder 3">
            <a:extLst>
              <a:ext uri="{FF2B5EF4-FFF2-40B4-BE49-F238E27FC236}">
                <a16:creationId xmlns:a16="http://schemas.microsoft.com/office/drawing/2014/main" xmlns="" id="{70550510-5C38-46BD-BB44-873520CB03FF}"/>
              </a:ext>
            </a:extLst>
          </p:cNvPr>
          <p:cNvSpPr>
            <a:spLocks noGrp="1"/>
          </p:cNvSpPr>
          <p:nvPr>
            <p:ph type="sldNum" sz="quarter" idx="12"/>
          </p:nvPr>
        </p:nvSpPr>
        <p:spPr/>
        <p:txBody>
          <a:bodyPr/>
          <a:lstStyle/>
          <a:p>
            <a:fld id="{F3B649F8-C168-42AF-A566-5297E1A91B6D}" type="slidenum">
              <a:rPr lang="en-US" smtClean="0"/>
              <a:t>19</a:t>
            </a:fld>
            <a:endParaRPr lang="en-US"/>
          </a:p>
        </p:txBody>
      </p:sp>
      <p:pic>
        <p:nvPicPr>
          <p:cNvPr id="5122" name="Picture 2" descr="image007">
            <a:extLst>
              <a:ext uri="{FF2B5EF4-FFF2-40B4-BE49-F238E27FC236}">
                <a16:creationId xmlns:a16="http://schemas.microsoft.com/office/drawing/2014/main" xmlns="" id="{FF535BCB-5EA6-42B7-A3BB-732C9B1713C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06" t="1004" r="1264" b="1408"/>
          <a:stretch/>
        </p:blipFill>
        <p:spPr bwMode="auto">
          <a:xfrm>
            <a:off x="5548520" y="1908313"/>
            <a:ext cx="3041560" cy="3498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a:extLst>
              <a:ext uri="{FF2B5EF4-FFF2-40B4-BE49-F238E27FC236}">
                <a16:creationId xmlns:a16="http://schemas.microsoft.com/office/drawing/2014/main" xmlns="" id="{52534062-D2D4-4331-BF94-AF3525B9F686}"/>
              </a:ext>
            </a:extLst>
          </p:cNvPr>
          <p:cNvSpPr>
            <a:spLocks noGrp="1"/>
          </p:cNvSpPr>
          <p:nvPr>
            <p:ph idx="1"/>
          </p:nvPr>
        </p:nvSpPr>
        <p:spPr>
          <a:xfrm>
            <a:off x="414200" y="1078074"/>
            <a:ext cx="4908204" cy="5281783"/>
          </a:xfrm>
        </p:spPr>
        <p:txBody>
          <a:bodyPr>
            <a:normAutofit fontScale="85000" lnSpcReduction="20000"/>
          </a:bodyPr>
          <a:lstStyle/>
          <a:p>
            <a:r>
              <a:rPr lang="en-US" sz="2400" dirty="0">
                <a:solidFill>
                  <a:schemeClr val="tx1"/>
                </a:solidFill>
                <a:latin typeface="Helvetica Neue" panose="02000503000000020004"/>
              </a:rPr>
              <a:t>Available as of </a:t>
            </a:r>
            <a:r>
              <a:rPr lang="en-US" sz="2400" b="1" dirty="0">
                <a:solidFill>
                  <a:schemeClr val="tx1"/>
                </a:solidFill>
                <a:latin typeface="Helvetica Neue" panose="02000503000000020004"/>
              </a:rPr>
              <a:t>October 14, 2019</a:t>
            </a:r>
          </a:p>
          <a:p>
            <a:pPr marL="0" indent="0">
              <a:buNone/>
            </a:pPr>
            <a:endParaRPr lang="en-US" sz="2400" b="1" dirty="0">
              <a:solidFill>
                <a:schemeClr val="tx1"/>
              </a:solidFill>
              <a:latin typeface="Helvetica Neue" panose="02000503000000020004"/>
            </a:endParaRPr>
          </a:p>
          <a:p>
            <a:r>
              <a:rPr lang="en-US" sz="2400" dirty="0">
                <a:solidFill>
                  <a:schemeClr val="tx1"/>
                </a:solidFill>
                <a:latin typeface="Helvetica Neue" panose="02000503000000020004"/>
              </a:rPr>
              <a:t>Candidates will be able to submit applications online.</a:t>
            </a:r>
          </a:p>
          <a:p>
            <a:pPr lvl="1"/>
            <a:r>
              <a:rPr lang="en-US" dirty="0">
                <a:latin typeface="Helvetica Neue" panose="02000503000000020004"/>
              </a:rPr>
              <a:t>Applications will populate in Prometric system within 24 hours</a:t>
            </a:r>
          </a:p>
          <a:p>
            <a:endParaRPr lang="en-US" sz="2400" dirty="0">
              <a:solidFill>
                <a:schemeClr val="tx1"/>
              </a:solidFill>
              <a:latin typeface="Helvetica Neue" panose="02000503000000020004"/>
            </a:endParaRPr>
          </a:p>
          <a:p>
            <a:r>
              <a:rPr lang="en-US" sz="2400" dirty="0">
                <a:solidFill>
                  <a:schemeClr val="tx1"/>
                </a:solidFill>
                <a:latin typeface="Helvetica Neue" panose="02000503000000020004"/>
              </a:rPr>
              <a:t>Payment</a:t>
            </a:r>
          </a:p>
          <a:p>
            <a:pPr lvl="1"/>
            <a:r>
              <a:rPr lang="en-US" dirty="0">
                <a:latin typeface="Helvetica Neue" panose="02000503000000020004"/>
              </a:rPr>
              <a:t>Candidates will be able to pay online with credit card</a:t>
            </a:r>
          </a:p>
          <a:p>
            <a:pPr lvl="2"/>
            <a:r>
              <a:rPr lang="en-US" sz="2400" dirty="0">
                <a:latin typeface="Helvetica Neue" panose="02000503000000020004"/>
              </a:rPr>
              <a:t>Tip: if paying for multiple candidate exams in one sitting, payee should inform their credit card company that multiple charges are being made in the same day.</a:t>
            </a:r>
          </a:p>
          <a:p>
            <a:pPr lvl="1"/>
            <a:r>
              <a:rPr lang="en-US" dirty="0">
                <a:latin typeface="Helvetica Neue" panose="02000503000000020004"/>
              </a:rPr>
              <a:t>Candidates paying with any other form of payment can do so by mailing in a certified check, 3</a:t>
            </a:r>
            <a:r>
              <a:rPr lang="en-US" baseline="30000" dirty="0">
                <a:latin typeface="Helvetica Neue" panose="02000503000000020004"/>
              </a:rPr>
              <a:t>rd</a:t>
            </a:r>
            <a:r>
              <a:rPr lang="en-US" dirty="0">
                <a:latin typeface="Helvetica Neue" panose="02000503000000020004"/>
              </a:rPr>
              <a:t> party check, or money order that includes candidate’s full name and Prometric ID (either on the payment or on a document attached to payment), so that payment can be linked to application.</a:t>
            </a:r>
          </a:p>
          <a:p>
            <a:pPr lvl="1"/>
            <a:endParaRPr lang="en-US" dirty="0">
              <a:solidFill>
                <a:schemeClr val="tx1"/>
              </a:solidFill>
            </a:endParaRPr>
          </a:p>
        </p:txBody>
      </p:sp>
    </p:spTree>
    <p:extLst>
      <p:ext uri="{BB962C8B-B14F-4D97-AF65-F5344CB8AC3E}">
        <p14:creationId xmlns:p14="http://schemas.microsoft.com/office/powerpoint/2010/main" val="2795568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chemeClr val="accent6"/>
                </a:solidFill>
                <a:latin typeface="Kalinga"/>
              </a:rPr>
              <a:t>Agenda</a:t>
            </a:r>
          </a:p>
        </p:txBody>
      </p:sp>
      <p:sp>
        <p:nvSpPr>
          <p:cNvPr id="3" name="Content Placeholder 2"/>
          <p:cNvSpPr>
            <a:spLocks noGrp="1"/>
          </p:cNvSpPr>
          <p:nvPr>
            <p:ph idx="1"/>
          </p:nvPr>
        </p:nvSpPr>
        <p:spPr/>
        <p:txBody>
          <a:bodyPr/>
          <a:lstStyle/>
          <a:p>
            <a:r>
              <a:rPr lang="en-US" sz="2000" dirty="0">
                <a:latin typeface="Helvetica Neue" panose="02000503000000020004"/>
              </a:rPr>
              <a:t>Overview of Competency Exams</a:t>
            </a:r>
          </a:p>
          <a:p>
            <a:r>
              <a:rPr lang="en-US" sz="2000" dirty="0">
                <a:solidFill>
                  <a:schemeClr val="tx1"/>
                </a:solidFill>
                <a:latin typeface="Helvetica Neue" panose="02000503000000020004"/>
              </a:rPr>
              <a:t>Looking Back at 2019</a:t>
            </a:r>
          </a:p>
          <a:p>
            <a:pPr lvl="1"/>
            <a:r>
              <a:rPr lang="en-US" sz="1600" dirty="0">
                <a:latin typeface="Helvetica Neue" panose="02000503000000020004"/>
              </a:rPr>
              <a:t>2019 Statistical Recap</a:t>
            </a:r>
          </a:p>
          <a:p>
            <a:pPr lvl="1"/>
            <a:r>
              <a:rPr lang="en-US" sz="1600" dirty="0">
                <a:latin typeface="Helvetica Neue" panose="02000503000000020004"/>
              </a:rPr>
              <a:t>Testing Options</a:t>
            </a:r>
          </a:p>
          <a:p>
            <a:r>
              <a:rPr lang="en-US" sz="2000" dirty="0">
                <a:latin typeface="Helvetica Neue" panose="02000503000000020004"/>
              </a:rPr>
              <a:t>Preparing for 2020 </a:t>
            </a:r>
          </a:p>
          <a:p>
            <a:pPr lvl="1"/>
            <a:r>
              <a:rPr lang="en-US" sz="1600" dirty="0">
                <a:solidFill>
                  <a:schemeClr val="tx1"/>
                </a:solidFill>
                <a:latin typeface="Helvetica Neue" panose="02000503000000020004"/>
              </a:rPr>
              <a:t>What’s New?</a:t>
            </a:r>
          </a:p>
          <a:p>
            <a:pPr lvl="1"/>
            <a:r>
              <a:rPr lang="en-US" sz="1600" dirty="0">
                <a:latin typeface="Helvetica Neue" panose="02000503000000020004"/>
              </a:rPr>
              <a:t>Best Practices</a:t>
            </a:r>
            <a:endParaRPr lang="en-US" sz="1600" dirty="0">
              <a:solidFill>
                <a:schemeClr val="tx1"/>
              </a:solidFill>
              <a:latin typeface="Helvetica Neue" panose="02000503000000020004"/>
            </a:endParaRPr>
          </a:p>
          <a:p>
            <a:r>
              <a:rPr lang="en-US" sz="2000" dirty="0">
                <a:solidFill>
                  <a:schemeClr val="tx1"/>
                </a:solidFill>
                <a:latin typeface="Helvetica Neue" panose="02000503000000020004"/>
              </a:rPr>
              <a:t>Important Reminders</a:t>
            </a:r>
          </a:p>
          <a:p>
            <a:r>
              <a:rPr lang="en-US" sz="2000" dirty="0">
                <a:latin typeface="Helvetica Neue" panose="02000503000000020004"/>
              </a:rPr>
              <a:t>Question and Answer</a:t>
            </a:r>
            <a:r>
              <a:rPr lang="en-US" sz="2000" dirty="0">
                <a:solidFill>
                  <a:schemeClr val="tx1"/>
                </a:solidFill>
                <a:latin typeface="Helvetica Neue" panose="02000503000000020004"/>
              </a:rPr>
              <a:t> Session</a:t>
            </a:r>
          </a:p>
        </p:txBody>
      </p:sp>
      <p:sp>
        <p:nvSpPr>
          <p:cNvPr id="4" name="Slide Number Placeholder 3"/>
          <p:cNvSpPr>
            <a:spLocks noGrp="1"/>
          </p:cNvSpPr>
          <p:nvPr>
            <p:ph type="sldNum" sz="quarter" idx="12"/>
          </p:nvPr>
        </p:nvSpPr>
        <p:spPr/>
        <p:txBody>
          <a:bodyPr/>
          <a:lstStyle/>
          <a:p>
            <a:fld id="{F3B649F8-C168-42AF-A566-5297E1A91B6D}" type="slidenum">
              <a:rPr lang="en-US" smtClean="0"/>
              <a:t>2</a:t>
            </a:fld>
            <a:endParaRPr lang="en-US"/>
          </a:p>
        </p:txBody>
      </p:sp>
    </p:spTree>
    <p:extLst>
      <p:ext uri="{BB962C8B-B14F-4D97-AF65-F5344CB8AC3E}">
        <p14:creationId xmlns:p14="http://schemas.microsoft.com/office/powerpoint/2010/main" val="38729851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9E1007-3E27-2241-9D24-53C78BC5BBFD}"/>
              </a:ext>
            </a:extLst>
          </p:cNvPr>
          <p:cNvSpPr>
            <a:spLocks noGrp="1"/>
          </p:cNvSpPr>
          <p:nvPr>
            <p:ph type="ctrTitle"/>
          </p:nvPr>
        </p:nvSpPr>
        <p:spPr/>
        <p:txBody>
          <a:bodyPr/>
          <a:lstStyle/>
          <a:p>
            <a:r>
              <a:rPr lang="en-US" dirty="0"/>
              <a:t>Important Reminders</a:t>
            </a:r>
          </a:p>
        </p:txBody>
      </p:sp>
      <p:sp>
        <p:nvSpPr>
          <p:cNvPr id="4" name="Footer Placeholder 3">
            <a:extLst>
              <a:ext uri="{FF2B5EF4-FFF2-40B4-BE49-F238E27FC236}">
                <a16:creationId xmlns:a16="http://schemas.microsoft.com/office/drawing/2014/main" xmlns="" id="{17722145-8477-6644-A4B0-803D7EE799AA}"/>
              </a:ext>
            </a:extLst>
          </p:cNvPr>
          <p:cNvSpPr>
            <a:spLocks noGrp="1"/>
          </p:cNvSpPr>
          <p:nvPr>
            <p:ph type="ftr" sz="quarter" idx="10"/>
          </p:nvPr>
        </p:nvSpPr>
        <p:spPr/>
        <p:txBody>
          <a:bodyPr/>
          <a:lstStyle/>
          <a:p>
            <a:r>
              <a:rPr lang="en-US"/>
              <a:t>Copyright 2020 Prometric. All rights reserved.</a:t>
            </a:r>
          </a:p>
        </p:txBody>
      </p:sp>
      <p:sp>
        <p:nvSpPr>
          <p:cNvPr id="5" name="Slide Number Placeholder 4">
            <a:extLst>
              <a:ext uri="{FF2B5EF4-FFF2-40B4-BE49-F238E27FC236}">
                <a16:creationId xmlns:a16="http://schemas.microsoft.com/office/drawing/2014/main" xmlns="" id="{8780E7E4-BB37-E94A-9D72-CDDEB137C692}"/>
              </a:ext>
            </a:extLst>
          </p:cNvPr>
          <p:cNvSpPr>
            <a:spLocks noGrp="1"/>
          </p:cNvSpPr>
          <p:nvPr>
            <p:ph type="sldNum" sz="quarter" idx="11"/>
          </p:nvPr>
        </p:nvSpPr>
        <p:spPr/>
        <p:txBody>
          <a:bodyPr/>
          <a:lstStyle/>
          <a:p>
            <a:fld id="{AA5F2ED1-EA09-8E41-8353-9C9243835ACD}" type="slidenum">
              <a:rPr lang="en-US" smtClean="0"/>
              <a:pPr/>
              <a:t>20</a:t>
            </a:fld>
            <a:endParaRPr lang="en-US"/>
          </a:p>
        </p:txBody>
      </p:sp>
    </p:spTree>
    <p:extLst>
      <p:ext uri="{BB962C8B-B14F-4D97-AF65-F5344CB8AC3E}">
        <p14:creationId xmlns:p14="http://schemas.microsoft.com/office/powerpoint/2010/main" val="13560688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chemeClr val="accent6"/>
                </a:solidFill>
                <a:latin typeface="Kalinga"/>
              </a:rPr>
              <a:t>Important Reminders</a:t>
            </a:r>
          </a:p>
        </p:txBody>
      </p:sp>
      <p:sp>
        <p:nvSpPr>
          <p:cNvPr id="3" name="Content Placeholder 2"/>
          <p:cNvSpPr>
            <a:spLocks noGrp="1"/>
          </p:cNvSpPr>
          <p:nvPr>
            <p:ph idx="1"/>
          </p:nvPr>
        </p:nvSpPr>
        <p:spPr>
          <a:xfrm>
            <a:off x="407400" y="1219202"/>
            <a:ext cx="8229600" cy="4991098"/>
          </a:xfrm>
        </p:spPr>
        <p:txBody>
          <a:bodyPr/>
          <a:lstStyle/>
          <a:p>
            <a:r>
              <a:rPr lang="en-US" sz="2000" dirty="0" smtClean="0">
                <a:latin typeface="Helvetica Neue" panose="02000503000000020004"/>
              </a:rPr>
              <a:t>Submit applications early (if possible) to secure preferred testing dates</a:t>
            </a:r>
          </a:p>
          <a:p>
            <a:r>
              <a:rPr lang="en-US" sz="2000" dirty="0" smtClean="0">
                <a:latin typeface="Helvetica Neue" panose="02000503000000020004"/>
              </a:rPr>
              <a:t>Candidates </a:t>
            </a:r>
            <a:r>
              <a:rPr lang="en-US" sz="2000" dirty="0">
                <a:latin typeface="Helvetica Neue" panose="02000503000000020004"/>
              </a:rPr>
              <a:t>cannot be scheduled unless applications are COMPLETE with </a:t>
            </a:r>
            <a:r>
              <a:rPr lang="en-US" sz="2000" dirty="0" smtClean="0">
                <a:latin typeface="Helvetica Neue" panose="02000503000000020004"/>
              </a:rPr>
              <a:t>PAYMENT!</a:t>
            </a:r>
          </a:p>
          <a:p>
            <a:pPr lvl="1"/>
            <a:r>
              <a:rPr lang="en-US" sz="1600" dirty="0" smtClean="0">
                <a:latin typeface="Helvetica Neue" panose="02000503000000020004"/>
              </a:rPr>
              <a:t>Complete applications must be received at least 10 days prior to the requested testing date</a:t>
            </a:r>
            <a:endParaRPr lang="en-US" sz="1600" dirty="0">
              <a:latin typeface="Helvetica Neue" panose="02000503000000020004"/>
            </a:endParaRPr>
          </a:p>
          <a:p>
            <a:r>
              <a:rPr lang="en-US" sz="2000" dirty="0" smtClean="0">
                <a:latin typeface="Helvetica Neue" panose="02000503000000020004"/>
              </a:rPr>
              <a:t>Some </a:t>
            </a:r>
            <a:r>
              <a:rPr lang="en-US" sz="2000" dirty="0">
                <a:latin typeface="Helvetica Neue" panose="02000503000000020004"/>
              </a:rPr>
              <a:t>candidates will </a:t>
            </a:r>
            <a:r>
              <a:rPr lang="en-US" sz="2000" dirty="0" smtClean="0">
                <a:latin typeface="Helvetica Neue" panose="02000503000000020004"/>
              </a:rPr>
              <a:t>not pass and will </a:t>
            </a:r>
            <a:r>
              <a:rPr lang="en-US" sz="2000" dirty="0" smtClean="0">
                <a:latin typeface="Helvetica Neue" panose="02000503000000020004"/>
              </a:rPr>
              <a:t>need </a:t>
            </a:r>
            <a:r>
              <a:rPr lang="en-US" sz="2000" dirty="0">
                <a:latin typeface="Helvetica Neue" panose="02000503000000020004"/>
              </a:rPr>
              <a:t>to retest</a:t>
            </a:r>
          </a:p>
          <a:p>
            <a:pPr lvl="1"/>
            <a:r>
              <a:rPr lang="en-US" sz="1600" dirty="0">
                <a:latin typeface="Helvetica Neue" panose="02000503000000020004"/>
              </a:rPr>
              <a:t>Plan ahead so there is time for </a:t>
            </a:r>
            <a:r>
              <a:rPr lang="en-US" sz="1600" dirty="0" smtClean="0">
                <a:latin typeface="Helvetica Neue" panose="02000503000000020004"/>
              </a:rPr>
              <a:t>that to occur prior to graduation</a:t>
            </a:r>
            <a:endParaRPr lang="en-US" sz="1600" dirty="0">
              <a:latin typeface="Helvetica Neue" panose="02000503000000020004"/>
            </a:endParaRPr>
          </a:p>
          <a:p>
            <a:pPr lvl="1"/>
            <a:r>
              <a:rPr lang="en-US" sz="1600" dirty="0">
                <a:latin typeface="Helvetica Neue" panose="02000503000000020004"/>
              </a:rPr>
              <a:t>IFTs have minimum candidate requirements; </a:t>
            </a:r>
            <a:r>
              <a:rPr lang="en-US" sz="1600" dirty="0" err="1">
                <a:latin typeface="Helvetica Neue" panose="02000503000000020004"/>
              </a:rPr>
              <a:t>retesters</a:t>
            </a:r>
            <a:r>
              <a:rPr lang="en-US" sz="1600" dirty="0">
                <a:latin typeface="Helvetica Neue" panose="02000503000000020004"/>
              </a:rPr>
              <a:t> may need to go to Regional sites if there aren’t enough students to hold an event</a:t>
            </a:r>
          </a:p>
          <a:p>
            <a:pPr lvl="2"/>
            <a:r>
              <a:rPr lang="en-US" sz="1600" dirty="0">
                <a:latin typeface="Helvetica Neue" panose="02000503000000020004"/>
              </a:rPr>
              <a:t>Regional events are filled on a first come/first served </a:t>
            </a:r>
            <a:r>
              <a:rPr lang="en-US" sz="1600" dirty="0" smtClean="0">
                <a:latin typeface="Helvetica Neue" panose="02000503000000020004"/>
              </a:rPr>
              <a:t>basis</a:t>
            </a:r>
            <a:endParaRPr lang="en-US" sz="1600" dirty="0">
              <a:latin typeface="Helvetica Neue" panose="02000503000000020004"/>
            </a:endParaRPr>
          </a:p>
        </p:txBody>
      </p:sp>
      <p:sp>
        <p:nvSpPr>
          <p:cNvPr id="4" name="Slide Number Placeholder 3"/>
          <p:cNvSpPr>
            <a:spLocks noGrp="1"/>
          </p:cNvSpPr>
          <p:nvPr>
            <p:ph type="sldNum" sz="quarter" idx="12"/>
          </p:nvPr>
        </p:nvSpPr>
        <p:spPr/>
        <p:txBody>
          <a:bodyPr/>
          <a:lstStyle/>
          <a:p>
            <a:fld id="{F3B649F8-C168-42AF-A566-5297E1A91B6D}" type="slidenum">
              <a:rPr lang="en-US" smtClean="0"/>
              <a:t>21</a:t>
            </a:fld>
            <a:endParaRPr lang="en-US"/>
          </a:p>
        </p:txBody>
      </p:sp>
    </p:spTree>
    <p:extLst>
      <p:ext uri="{BB962C8B-B14F-4D97-AF65-F5344CB8AC3E}">
        <p14:creationId xmlns:p14="http://schemas.microsoft.com/office/powerpoint/2010/main" val="34899672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9E1007-3E27-2241-9D24-53C78BC5BBFD}"/>
              </a:ext>
            </a:extLst>
          </p:cNvPr>
          <p:cNvSpPr>
            <a:spLocks noGrp="1"/>
          </p:cNvSpPr>
          <p:nvPr>
            <p:ph type="ctrTitle"/>
          </p:nvPr>
        </p:nvSpPr>
        <p:spPr/>
        <p:txBody>
          <a:bodyPr/>
          <a:lstStyle/>
          <a:p>
            <a:r>
              <a:rPr lang="en-US" dirty="0"/>
              <a:t>Question and Answer Session</a:t>
            </a:r>
          </a:p>
        </p:txBody>
      </p:sp>
      <p:sp>
        <p:nvSpPr>
          <p:cNvPr id="4" name="Footer Placeholder 3">
            <a:extLst>
              <a:ext uri="{FF2B5EF4-FFF2-40B4-BE49-F238E27FC236}">
                <a16:creationId xmlns:a16="http://schemas.microsoft.com/office/drawing/2014/main" xmlns="" id="{17722145-8477-6644-A4B0-803D7EE799AA}"/>
              </a:ext>
            </a:extLst>
          </p:cNvPr>
          <p:cNvSpPr>
            <a:spLocks noGrp="1"/>
          </p:cNvSpPr>
          <p:nvPr>
            <p:ph type="ftr" sz="quarter" idx="10"/>
          </p:nvPr>
        </p:nvSpPr>
        <p:spPr/>
        <p:txBody>
          <a:bodyPr/>
          <a:lstStyle/>
          <a:p>
            <a:r>
              <a:rPr lang="en-US"/>
              <a:t>Copyright 2020 Prometric. All rights reserved.</a:t>
            </a:r>
          </a:p>
        </p:txBody>
      </p:sp>
      <p:sp>
        <p:nvSpPr>
          <p:cNvPr id="5" name="Slide Number Placeholder 4">
            <a:extLst>
              <a:ext uri="{FF2B5EF4-FFF2-40B4-BE49-F238E27FC236}">
                <a16:creationId xmlns:a16="http://schemas.microsoft.com/office/drawing/2014/main" xmlns="" id="{8780E7E4-BB37-E94A-9D72-CDDEB137C692}"/>
              </a:ext>
            </a:extLst>
          </p:cNvPr>
          <p:cNvSpPr>
            <a:spLocks noGrp="1"/>
          </p:cNvSpPr>
          <p:nvPr>
            <p:ph type="sldNum" sz="quarter" idx="11"/>
          </p:nvPr>
        </p:nvSpPr>
        <p:spPr/>
        <p:txBody>
          <a:bodyPr/>
          <a:lstStyle/>
          <a:p>
            <a:fld id="{AA5F2ED1-EA09-8E41-8353-9C9243835ACD}" type="slidenum">
              <a:rPr lang="en-US" smtClean="0"/>
              <a:pPr/>
              <a:t>22</a:t>
            </a:fld>
            <a:endParaRPr lang="en-US"/>
          </a:p>
        </p:txBody>
      </p:sp>
    </p:spTree>
    <p:extLst>
      <p:ext uri="{BB962C8B-B14F-4D97-AF65-F5344CB8AC3E}">
        <p14:creationId xmlns:p14="http://schemas.microsoft.com/office/powerpoint/2010/main" val="1866849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9E1007-3E27-2241-9D24-53C78BC5BBFD}"/>
              </a:ext>
            </a:extLst>
          </p:cNvPr>
          <p:cNvSpPr>
            <a:spLocks noGrp="1"/>
          </p:cNvSpPr>
          <p:nvPr>
            <p:ph type="ctrTitle"/>
          </p:nvPr>
        </p:nvSpPr>
        <p:spPr/>
        <p:txBody>
          <a:bodyPr/>
          <a:lstStyle/>
          <a:p>
            <a:r>
              <a:rPr lang="en-US" dirty="0"/>
              <a:t>Overview of Competency Exams</a:t>
            </a:r>
          </a:p>
        </p:txBody>
      </p:sp>
      <p:sp>
        <p:nvSpPr>
          <p:cNvPr id="4" name="Footer Placeholder 3">
            <a:extLst>
              <a:ext uri="{FF2B5EF4-FFF2-40B4-BE49-F238E27FC236}">
                <a16:creationId xmlns:a16="http://schemas.microsoft.com/office/drawing/2014/main" xmlns="" id="{17722145-8477-6644-A4B0-803D7EE799AA}"/>
              </a:ext>
            </a:extLst>
          </p:cNvPr>
          <p:cNvSpPr>
            <a:spLocks noGrp="1"/>
          </p:cNvSpPr>
          <p:nvPr>
            <p:ph type="ftr" sz="quarter" idx="10"/>
          </p:nvPr>
        </p:nvSpPr>
        <p:spPr/>
        <p:txBody>
          <a:bodyPr/>
          <a:lstStyle/>
          <a:p>
            <a:r>
              <a:rPr lang="en-US"/>
              <a:t>Copyright 2020 Prometric. All rights reserved.</a:t>
            </a:r>
          </a:p>
        </p:txBody>
      </p:sp>
      <p:sp>
        <p:nvSpPr>
          <p:cNvPr id="5" name="Slide Number Placeholder 4">
            <a:extLst>
              <a:ext uri="{FF2B5EF4-FFF2-40B4-BE49-F238E27FC236}">
                <a16:creationId xmlns:a16="http://schemas.microsoft.com/office/drawing/2014/main" xmlns="" id="{8780E7E4-BB37-E94A-9D72-CDDEB137C692}"/>
              </a:ext>
            </a:extLst>
          </p:cNvPr>
          <p:cNvSpPr>
            <a:spLocks noGrp="1"/>
          </p:cNvSpPr>
          <p:nvPr>
            <p:ph type="sldNum" sz="quarter" idx="11"/>
          </p:nvPr>
        </p:nvSpPr>
        <p:spPr/>
        <p:txBody>
          <a:bodyPr/>
          <a:lstStyle/>
          <a:p>
            <a:fld id="{AA5F2ED1-EA09-8E41-8353-9C9243835ACD}" type="slidenum">
              <a:rPr lang="en-US" smtClean="0"/>
              <a:pPr/>
              <a:t>3</a:t>
            </a:fld>
            <a:endParaRPr lang="en-US"/>
          </a:p>
        </p:txBody>
      </p:sp>
    </p:spTree>
    <p:extLst>
      <p:ext uri="{BB962C8B-B14F-4D97-AF65-F5344CB8AC3E}">
        <p14:creationId xmlns:p14="http://schemas.microsoft.com/office/powerpoint/2010/main" val="18196882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3B649F8-C168-42AF-A566-5297E1A91B6D}" type="slidenum">
              <a:rPr lang="en-US" smtClean="0"/>
              <a:t>4</a:t>
            </a:fld>
            <a:endParaRPr lang="en-US"/>
          </a:p>
        </p:txBody>
      </p:sp>
      <p:sp>
        <p:nvSpPr>
          <p:cNvPr id="5" name="Title 1"/>
          <p:cNvSpPr>
            <a:spLocks noGrp="1"/>
          </p:cNvSpPr>
          <p:nvPr>
            <p:ph type="title"/>
          </p:nvPr>
        </p:nvSpPr>
        <p:spPr>
          <a:xfrm>
            <a:off x="193210" y="476250"/>
            <a:ext cx="7899912" cy="378619"/>
          </a:xfrm>
        </p:spPr>
        <p:txBody>
          <a:bodyPr>
            <a:noAutofit/>
          </a:bodyPr>
          <a:lstStyle/>
          <a:p>
            <a:pPr eaLnBrk="1" hangingPunct="1"/>
            <a:r>
              <a:rPr lang="en-US" altLang="en-US" sz="2800" dirty="0">
                <a:solidFill>
                  <a:schemeClr val="accent6"/>
                </a:solidFill>
                <a:latin typeface="Kalinga"/>
              </a:rPr>
              <a:t>Nurse Aide Competency Assessment</a:t>
            </a:r>
          </a:p>
        </p:txBody>
      </p:sp>
      <p:sp>
        <p:nvSpPr>
          <p:cNvPr id="6" name="Text Placeholder 2"/>
          <p:cNvSpPr>
            <a:spLocks noGrp="1"/>
          </p:cNvSpPr>
          <p:nvPr>
            <p:ph type="body" sz="half" idx="1"/>
          </p:nvPr>
        </p:nvSpPr>
        <p:spPr>
          <a:xfrm>
            <a:off x="1433514" y="1526383"/>
            <a:ext cx="6172200" cy="1400175"/>
          </a:xfrm>
        </p:spPr>
        <p:txBody>
          <a:bodyPr>
            <a:noAutofit/>
          </a:bodyPr>
          <a:lstStyle/>
          <a:p>
            <a:pPr algn="ctr" eaLnBrk="1" hangingPunct="1">
              <a:buFontTx/>
              <a:buNone/>
            </a:pPr>
            <a:r>
              <a:rPr lang="en-US" altLang="en-US" sz="2000" b="1" dirty="0">
                <a:latin typeface="Helvetica Neue" panose="02000503000000020004"/>
              </a:rPr>
              <a:t>Purpose of the examination is </a:t>
            </a:r>
            <a:r>
              <a:rPr lang="en-US" altLang="en-US" sz="2000" b="1" dirty="0">
                <a:solidFill>
                  <a:srgbClr val="8CC63F"/>
                </a:solidFill>
                <a:latin typeface="Helvetica Neue" panose="02000503000000020004"/>
              </a:rPr>
              <a:t>public protection</a:t>
            </a:r>
          </a:p>
          <a:p>
            <a:pPr algn="ctr" eaLnBrk="1" hangingPunct="1">
              <a:buFontTx/>
              <a:buNone/>
            </a:pPr>
            <a:r>
              <a:rPr lang="en-US" altLang="en-US" sz="2000" b="1" dirty="0">
                <a:latin typeface="Helvetica Neue" panose="02000503000000020004"/>
              </a:rPr>
              <a:t>to ensure that individuals added to Louisiana’s Nurse Aide Registry, who will provide care to nursing home residents, </a:t>
            </a:r>
          </a:p>
          <a:p>
            <a:pPr algn="ctr" eaLnBrk="1" hangingPunct="1">
              <a:buFontTx/>
              <a:buNone/>
            </a:pPr>
            <a:r>
              <a:rPr lang="en-US" altLang="en-US" sz="2000" b="1" dirty="0">
                <a:latin typeface="Helvetica Neue" panose="02000503000000020004"/>
              </a:rPr>
              <a:t>have </a:t>
            </a:r>
            <a:r>
              <a:rPr lang="en-US" altLang="en-US" sz="2000" b="1" dirty="0">
                <a:solidFill>
                  <a:srgbClr val="8CC63F"/>
                </a:solidFill>
                <a:latin typeface="Helvetica Neue" panose="02000503000000020004"/>
              </a:rPr>
              <a:t>met standards of minimal competency.</a:t>
            </a:r>
          </a:p>
        </p:txBody>
      </p:sp>
      <p:pic>
        <p:nvPicPr>
          <p:cNvPr id="7" name="Content Placeholder 4" descr="nafe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582342" y="3286125"/>
            <a:ext cx="950119" cy="1000125"/>
          </a:xfrm>
          <a:prstGeom prst="rect">
            <a:avLst/>
          </a:prstGeom>
        </p:spPr>
      </p:pic>
      <p:pic>
        <p:nvPicPr>
          <p:cNvPr id="8" name="Picture 2" descr="http://t0.gstatic.com/images?q=tbn:Yup4o655fkjLeM:http://www.thingsforoldpeople.com/seniors/nursing_home_car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5780" y="3855245"/>
            <a:ext cx="1478756" cy="1440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http://t1.gstatic.com/images?q=tbn:TUk909oU0FR72M:http://static.howstuffworks.com/gif/nursing-home-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8803" y="3398045"/>
            <a:ext cx="1279922" cy="959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http://t0.gstatic.com/images?q=tbn:BOcMY0uv8SuzAM:http://i.telegraph.co.uk/telegraph/multimedia/archive/01202/PF-nursing-home_1202162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0372" y="4148139"/>
            <a:ext cx="1756172" cy="1097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See full size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80574" y="3376614"/>
            <a:ext cx="1125140" cy="1097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28322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74688" y="447675"/>
            <a:ext cx="8229600" cy="990600"/>
          </a:xfrm>
        </p:spPr>
        <p:txBody>
          <a:bodyPr/>
          <a:lstStyle/>
          <a:p>
            <a:pPr algn="ctr">
              <a:lnSpc>
                <a:spcPts val="3500"/>
              </a:lnSpc>
            </a:pPr>
            <a:r>
              <a:rPr lang="en-US" altLang="en-US" sz="2400" b="1" dirty="0">
                <a:solidFill>
                  <a:schemeClr val="accent6"/>
                </a:solidFill>
                <a:latin typeface="Kalinga"/>
              </a:rPr>
              <a:t>Nurse Aide Competency Exam: </a:t>
            </a:r>
            <a:br>
              <a:rPr lang="en-US" altLang="en-US" sz="2400" b="1" dirty="0">
                <a:solidFill>
                  <a:schemeClr val="accent6"/>
                </a:solidFill>
                <a:latin typeface="Kalinga"/>
              </a:rPr>
            </a:br>
            <a:r>
              <a:rPr lang="en-US" altLang="en-US" sz="2400" b="1" dirty="0">
                <a:solidFill>
                  <a:schemeClr val="accent6"/>
                </a:solidFill>
                <a:latin typeface="Kalinga"/>
              </a:rPr>
              <a:t>Written or Oral Knowledge Test</a:t>
            </a:r>
          </a:p>
        </p:txBody>
      </p:sp>
      <p:sp>
        <p:nvSpPr>
          <p:cNvPr id="24579" name="Rectangle 3"/>
          <p:cNvSpPr>
            <a:spLocks noGrp="1" noChangeArrowheads="1"/>
          </p:cNvSpPr>
          <p:nvPr>
            <p:ph type="body" sz="half" idx="2"/>
          </p:nvPr>
        </p:nvSpPr>
        <p:spPr>
          <a:xfrm>
            <a:off x="425450" y="2106945"/>
            <a:ext cx="8305800" cy="4724400"/>
          </a:xfrm>
        </p:spPr>
        <p:txBody>
          <a:bodyPr/>
          <a:lstStyle/>
          <a:p>
            <a:r>
              <a:rPr lang="en-US" altLang="en-US" sz="2000" dirty="0">
                <a:latin typeface="Helvetica Neue"/>
              </a:rPr>
              <a:t>Questions: 50 operational and 10 pretest</a:t>
            </a:r>
          </a:p>
          <a:p>
            <a:r>
              <a:rPr lang="en-US" altLang="en-US" sz="2000" dirty="0">
                <a:latin typeface="Helvetica Neue"/>
              </a:rPr>
              <a:t>Time: 1</a:t>
            </a:r>
            <a:r>
              <a:rPr lang="en-US" altLang="en-US" sz="2000" dirty="0">
                <a:latin typeface="Helvetica Neue"/>
                <a:cs typeface="Arial" panose="020B0604020202020204" pitchFamily="34" charset="0"/>
              </a:rPr>
              <a:t>½ hour </a:t>
            </a:r>
            <a:r>
              <a:rPr lang="en-US" altLang="en-US" sz="2000" dirty="0">
                <a:latin typeface="Helvetica Neue"/>
              </a:rPr>
              <a:t>time allowance</a:t>
            </a:r>
          </a:p>
          <a:p>
            <a:r>
              <a:rPr lang="en-US" altLang="en-US" sz="2000" dirty="0">
                <a:latin typeface="Helvetica Neue"/>
              </a:rPr>
              <a:t>Language: English</a:t>
            </a:r>
          </a:p>
          <a:p>
            <a:r>
              <a:rPr lang="en-US" altLang="en-US" sz="2000" dirty="0">
                <a:latin typeface="Helvetica Neue"/>
              </a:rPr>
              <a:t>Questions written at a 4</a:t>
            </a:r>
            <a:r>
              <a:rPr lang="en-US" altLang="en-US" sz="2000" baseline="30000" dirty="0">
                <a:latin typeface="Helvetica Neue"/>
              </a:rPr>
              <a:t>th</a:t>
            </a:r>
            <a:r>
              <a:rPr lang="en-US" altLang="en-US" sz="2000" dirty="0">
                <a:latin typeface="Helvetica Neue"/>
              </a:rPr>
              <a:t> to 6</a:t>
            </a:r>
            <a:r>
              <a:rPr lang="en-US" altLang="en-US" sz="2000" baseline="30000" dirty="0">
                <a:latin typeface="Helvetica Neue"/>
              </a:rPr>
              <a:t>th</a:t>
            </a:r>
            <a:r>
              <a:rPr lang="en-US" altLang="en-US" sz="2000" dirty="0">
                <a:latin typeface="Helvetica Neue"/>
              </a:rPr>
              <a:t> grade reading level</a:t>
            </a:r>
          </a:p>
          <a:p>
            <a:r>
              <a:rPr lang="en-US" altLang="en-US" sz="2000" dirty="0">
                <a:latin typeface="Helvetica Neue"/>
              </a:rPr>
              <a:t>Detailed Content Outline in Candidate Information Bulletin, including practice questions</a:t>
            </a:r>
          </a:p>
          <a:p>
            <a:pPr lvl="1"/>
            <a:r>
              <a:rPr lang="en-US" altLang="en-US" sz="1600" dirty="0">
                <a:latin typeface="Helvetica Neue"/>
              </a:rPr>
              <a:t>Role of the Nurse Aide – 20%</a:t>
            </a:r>
          </a:p>
          <a:p>
            <a:pPr lvl="1"/>
            <a:r>
              <a:rPr lang="en-US" altLang="en-US" sz="1600" dirty="0">
                <a:latin typeface="Helvetica Neue"/>
              </a:rPr>
              <a:t>Promotion of Safety – 22%</a:t>
            </a:r>
          </a:p>
          <a:p>
            <a:pPr lvl="1"/>
            <a:r>
              <a:rPr lang="en-US" altLang="en-US" sz="1600" dirty="0">
                <a:latin typeface="Helvetica Neue"/>
              </a:rPr>
              <a:t>Promotion of Function and Health of Residents – 20%</a:t>
            </a:r>
          </a:p>
          <a:p>
            <a:pPr lvl="1"/>
            <a:r>
              <a:rPr lang="en-US" altLang="en-US" sz="1600" dirty="0">
                <a:latin typeface="Helvetica Neue"/>
              </a:rPr>
              <a:t>Basic Nursing Care Provided by the Nurse Aide – 24%</a:t>
            </a:r>
          </a:p>
          <a:p>
            <a:pPr lvl="1"/>
            <a:r>
              <a:rPr lang="en-US" altLang="en-US" sz="1600" dirty="0">
                <a:latin typeface="Helvetica Neue"/>
              </a:rPr>
              <a:t>Providing Specialized Care for Residents with Changes in Health – 14%</a:t>
            </a:r>
          </a:p>
          <a:p>
            <a:r>
              <a:rPr lang="en-US" altLang="en-US" sz="2000" dirty="0">
                <a:latin typeface="Helvetica Neue"/>
              </a:rPr>
              <a:t>Online National Interactive Practice Exam link on website</a:t>
            </a:r>
          </a:p>
        </p:txBody>
      </p:sp>
      <p:pic>
        <p:nvPicPr>
          <p:cNvPr id="24580" name="Picture 4" descr="j0089038"/>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425450" y="272955"/>
            <a:ext cx="1736725" cy="1668463"/>
          </a:xfrm>
        </p:spPr>
      </p:pic>
      <p:sp>
        <p:nvSpPr>
          <p:cNvPr id="24581" name="TextBox 4"/>
          <p:cNvSpPr txBox="1">
            <a:spLocks noChangeArrowheads="1"/>
          </p:cNvSpPr>
          <p:nvPr/>
        </p:nvSpPr>
        <p:spPr bwMode="auto">
          <a:xfrm>
            <a:off x="8731250" y="6477000"/>
            <a:ext cx="412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B6B261"/>
              </a:buClr>
              <a:buFont typeface="Arial" panose="020B0604020202020204" pitchFamily="34" charset="0"/>
              <a:buChar char="+"/>
              <a:defRPr sz="20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spcBef>
                <a:spcPct val="0"/>
              </a:spcBef>
              <a:buClrTx/>
              <a:buFontTx/>
              <a:buNone/>
            </a:pPr>
            <a:r>
              <a:rPr lang="en-US" altLang="en-US" sz="1600">
                <a:solidFill>
                  <a:schemeClr val="bg1"/>
                </a:solidFill>
              </a:rPr>
              <a:t>12</a:t>
            </a:r>
          </a:p>
        </p:txBody>
      </p:sp>
    </p:spTree>
    <p:extLst>
      <p:ext uri="{BB962C8B-B14F-4D97-AF65-F5344CB8AC3E}">
        <p14:creationId xmlns:p14="http://schemas.microsoft.com/office/powerpoint/2010/main" val="3341559090"/>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xfrm>
            <a:off x="127000" y="312738"/>
            <a:ext cx="8229600" cy="644525"/>
          </a:xfrm>
        </p:spPr>
        <p:txBody>
          <a:bodyPr rtlCol="0">
            <a:normAutofit fontScale="90000"/>
          </a:bodyPr>
          <a:lstStyle/>
          <a:p>
            <a:pPr fontAlgn="auto">
              <a:lnSpc>
                <a:spcPts val="3500"/>
              </a:lnSpc>
              <a:spcAft>
                <a:spcPts val="0"/>
              </a:spcAft>
              <a:defRPr/>
            </a:pPr>
            <a:r>
              <a:rPr lang="en-US" sz="2800" b="1" dirty="0">
                <a:solidFill>
                  <a:schemeClr val="accent6"/>
                </a:solidFill>
                <a:latin typeface="Kalinga"/>
              </a:rPr>
              <a:t>Nurse Aide Competency Exam: </a:t>
            </a:r>
            <a:br>
              <a:rPr lang="en-US" sz="2800" b="1" dirty="0">
                <a:solidFill>
                  <a:schemeClr val="accent6"/>
                </a:solidFill>
                <a:latin typeface="Kalinga"/>
              </a:rPr>
            </a:br>
            <a:r>
              <a:rPr lang="en-US" sz="2800" b="1" dirty="0">
                <a:solidFill>
                  <a:schemeClr val="accent6"/>
                </a:solidFill>
                <a:latin typeface="Kalinga"/>
              </a:rPr>
              <a:t>Clinical Skills Test</a:t>
            </a:r>
          </a:p>
        </p:txBody>
      </p:sp>
      <p:sp>
        <p:nvSpPr>
          <p:cNvPr id="27651" name="Rectangle 3"/>
          <p:cNvSpPr>
            <a:spLocks noGrp="1" noChangeArrowheads="1"/>
          </p:cNvSpPr>
          <p:nvPr>
            <p:ph type="body" sz="half" idx="1"/>
          </p:nvPr>
        </p:nvSpPr>
        <p:spPr>
          <a:xfrm>
            <a:off x="174625" y="1682750"/>
            <a:ext cx="8763000" cy="5175250"/>
          </a:xfrm>
        </p:spPr>
        <p:txBody>
          <a:bodyPr/>
          <a:lstStyle/>
          <a:p>
            <a:pPr marL="400050" indent="-400050">
              <a:spcBef>
                <a:spcPts val="1200"/>
              </a:spcBef>
              <a:buClr>
                <a:srgbClr val="FFC000"/>
              </a:buClr>
              <a:buFont typeface="Wingdings" panose="05000000000000000000" pitchFamily="2" charset="2"/>
              <a:buChar char="«"/>
            </a:pPr>
            <a:r>
              <a:rPr lang="en-US" altLang="en-US" sz="2400" dirty="0">
                <a:latin typeface="Helvetica Neue"/>
              </a:rPr>
              <a:t>Clinical Skills Test consists of five skills: </a:t>
            </a:r>
          </a:p>
          <a:p>
            <a:pPr marL="857250" lvl="1" indent="-400050">
              <a:spcBef>
                <a:spcPts val="1200"/>
              </a:spcBef>
              <a:buClr>
                <a:schemeClr val="accent1"/>
              </a:buClr>
              <a:buFont typeface="Arial" panose="020B0604020202020204" pitchFamily="34" charset="0"/>
              <a:buChar char="•"/>
            </a:pPr>
            <a:r>
              <a:rPr lang="en-US" altLang="en-US" sz="1800" dirty="0">
                <a:latin typeface="Helvetica Neue"/>
              </a:rPr>
              <a:t>Three skills are prompted</a:t>
            </a:r>
          </a:p>
          <a:p>
            <a:pPr marL="857250" lvl="1" indent="-400050">
              <a:spcBef>
                <a:spcPts val="1200"/>
              </a:spcBef>
              <a:buClr>
                <a:schemeClr val="accent1"/>
              </a:buClr>
              <a:buFont typeface="Arial" panose="020B0604020202020204" pitchFamily="34" charset="0"/>
              <a:buChar char="•"/>
            </a:pPr>
            <a:r>
              <a:rPr lang="en-US" altLang="en-US" sz="1800" dirty="0">
                <a:latin typeface="Helvetica Neue"/>
              </a:rPr>
              <a:t>Two skills unprompted (Handwashing and Indirect Care)</a:t>
            </a:r>
          </a:p>
          <a:p>
            <a:pPr marL="400050" indent="-400050">
              <a:spcBef>
                <a:spcPts val="1200"/>
              </a:spcBef>
              <a:buClr>
                <a:srgbClr val="FFC000"/>
              </a:buClr>
              <a:buFont typeface="Wingdings" panose="05000000000000000000" pitchFamily="2" charset="2"/>
              <a:buChar char="«"/>
            </a:pPr>
            <a:r>
              <a:rPr lang="en-US" altLang="en-US" sz="2400" dirty="0">
                <a:latin typeface="Helvetica Neue"/>
              </a:rPr>
              <a:t>Skills are comprised of evaluation criteria (checkpoints) which are published for candidates</a:t>
            </a:r>
          </a:p>
          <a:p>
            <a:pPr marL="400050" indent="-400050">
              <a:spcBef>
                <a:spcPts val="1200"/>
              </a:spcBef>
              <a:buClr>
                <a:srgbClr val="FFC000"/>
              </a:buClr>
              <a:buFont typeface="Wingdings" panose="05000000000000000000" pitchFamily="2" charset="2"/>
              <a:buChar char="«"/>
            </a:pPr>
            <a:r>
              <a:rPr lang="en-US" altLang="en-US" sz="2400" dirty="0">
                <a:latin typeface="Helvetica Neue"/>
              </a:rPr>
              <a:t>Checkpoints are weighted (secure information)</a:t>
            </a:r>
          </a:p>
          <a:p>
            <a:pPr marL="400050" indent="-400050">
              <a:spcBef>
                <a:spcPts val="1200"/>
              </a:spcBef>
              <a:buClr>
                <a:srgbClr val="FFC000"/>
              </a:buClr>
              <a:buFont typeface="Wingdings" panose="05000000000000000000" pitchFamily="2" charset="2"/>
              <a:buChar char="«"/>
            </a:pPr>
            <a:r>
              <a:rPr lang="en-US" altLang="en-US" sz="2400" dirty="0">
                <a:latin typeface="Helvetica Neue"/>
              </a:rPr>
              <a:t>Candidate must pass all five skills to pass the exam</a:t>
            </a:r>
          </a:p>
          <a:p>
            <a:pPr marL="400050" indent="-400050">
              <a:spcBef>
                <a:spcPts val="1200"/>
              </a:spcBef>
              <a:buClr>
                <a:srgbClr val="FFC000"/>
              </a:buClr>
              <a:buFont typeface="Wingdings" panose="05000000000000000000" pitchFamily="2" charset="2"/>
              <a:buChar char="«"/>
            </a:pPr>
            <a:r>
              <a:rPr lang="en-US" altLang="en-US" sz="2400" dirty="0">
                <a:latin typeface="Helvetica Neue"/>
              </a:rPr>
              <a:t>Standard setting used to determine minimal competency and the points required to pass each skill</a:t>
            </a:r>
          </a:p>
        </p:txBody>
      </p:sp>
      <p:pic>
        <p:nvPicPr>
          <p:cNvPr id="27652" name="Picture 4" descr="http://images.google.com/images?q=tbn:Y_RmR0fUvqAC:www.lexile.com/images/star.jpg">
            <a:hlinkClick r:id="rId3" action="ppaction://hlinkfile"/>
          </p:cNvPr>
          <p:cNvPicPr>
            <a:picLocks noGrp="1" noChangeAspect="1" noChangeArrowheads="1"/>
          </p:cNvPicPr>
          <p:nvPr>
            <p:ph sz="half" idx="2"/>
          </p:nvPr>
        </p:nvPicPr>
        <p:blipFill>
          <a:blip r:embed="rId4" r:link="rId5">
            <a:extLst>
              <a:ext uri="{28A0092B-C50C-407E-A947-70E740481C1C}">
                <a14:useLocalDpi xmlns:a14="http://schemas.microsoft.com/office/drawing/2010/main" val="0"/>
              </a:ext>
            </a:extLst>
          </a:blip>
          <a:srcRect/>
          <a:stretch>
            <a:fillRect/>
          </a:stretch>
        </p:blipFill>
        <p:spPr>
          <a:xfrm>
            <a:off x="6970713" y="1108075"/>
            <a:ext cx="1303337" cy="1462088"/>
          </a:xfrm>
        </p:spPr>
      </p:pic>
      <p:sp>
        <p:nvSpPr>
          <p:cNvPr id="27653" name="TextBox 4"/>
          <p:cNvSpPr txBox="1">
            <a:spLocks noChangeArrowheads="1"/>
          </p:cNvSpPr>
          <p:nvPr/>
        </p:nvSpPr>
        <p:spPr bwMode="auto">
          <a:xfrm>
            <a:off x="8731250" y="6361113"/>
            <a:ext cx="4127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B6B261"/>
              </a:buClr>
              <a:buFont typeface="Arial" panose="020B0604020202020204" pitchFamily="34" charset="0"/>
              <a:buChar char="+"/>
              <a:defRPr sz="20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spcBef>
                <a:spcPct val="0"/>
              </a:spcBef>
              <a:buClrTx/>
              <a:buFontTx/>
              <a:buNone/>
            </a:pPr>
            <a:r>
              <a:rPr lang="en-US" altLang="en-US" sz="1600">
                <a:solidFill>
                  <a:schemeClr val="bg1"/>
                </a:solidFill>
              </a:rPr>
              <a:t>14</a:t>
            </a:r>
          </a:p>
        </p:txBody>
      </p:sp>
    </p:spTree>
    <p:extLst>
      <p:ext uri="{BB962C8B-B14F-4D97-AF65-F5344CB8AC3E}">
        <p14:creationId xmlns:p14="http://schemas.microsoft.com/office/powerpoint/2010/main" val="2232437024"/>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9E1007-3E27-2241-9D24-53C78BC5BBFD}"/>
              </a:ext>
            </a:extLst>
          </p:cNvPr>
          <p:cNvSpPr>
            <a:spLocks noGrp="1"/>
          </p:cNvSpPr>
          <p:nvPr>
            <p:ph type="ctrTitle"/>
          </p:nvPr>
        </p:nvSpPr>
        <p:spPr/>
        <p:txBody>
          <a:bodyPr/>
          <a:lstStyle/>
          <a:p>
            <a:r>
              <a:rPr lang="en-US" dirty="0"/>
              <a:t>Looking Back at 2019</a:t>
            </a:r>
          </a:p>
        </p:txBody>
      </p:sp>
      <p:sp>
        <p:nvSpPr>
          <p:cNvPr id="4" name="Footer Placeholder 3">
            <a:extLst>
              <a:ext uri="{FF2B5EF4-FFF2-40B4-BE49-F238E27FC236}">
                <a16:creationId xmlns:a16="http://schemas.microsoft.com/office/drawing/2014/main" xmlns="" id="{17722145-8477-6644-A4B0-803D7EE799AA}"/>
              </a:ext>
            </a:extLst>
          </p:cNvPr>
          <p:cNvSpPr>
            <a:spLocks noGrp="1"/>
          </p:cNvSpPr>
          <p:nvPr>
            <p:ph type="ftr" sz="quarter" idx="10"/>
          </p:nvPr>
        </p:nvSpPr>
        <p:spPr/>
        <p:txBody>
          <a:bodyPr/>
          <a:lstStyle/>
          <a:p>
            <a:r>
              <a:rPr lang="en-US"/>
              <a:t>Copyright 2020 Prometric. All rights reserved.</a:t>
            </a:r>
          </a:p>
        </p:txBody>
      </p:sp>
      <p:sp>
        <p:nvSpPr>
          <p:cNvPr id="5" name="Slide Number Placeholder 4">
            <a:extLst>
              <a:ext uri="{FF2B5EF4-FFF2-40B4-BE49-F238E27FC236}">
                <a16:creationId xmlns:a16="http://schemas.microsoft.com/office/drawing/2014/main" xmlns="" id="{8780E7E4-BB37-E94A-9D72-CDDEB137C692}"/>
              </a:ext>
            </a:extLst>
          </p:cNvPr>
          <p:cNvSpPr>
            <a:spLocks noGrp="1"/>
          </p:cNvSpPr>
          <p:nvPr>
            <p:ph type="sldNum" sz="quarter" idx="11"/>
          </p:nvPr>
        </p:nvSpPr>
        <p:spPr/>
        <p:txBody>
          <a:bodyPr/>
          <a:lstStyle/>
          <a:p>
            <a:fld id="{AA5F2ED1-EA09-8E41-8353-9C9243835ACD}" type="slidenum">
              <a:rPr lang="en-US" smtClean="0"/>
              <a:pPr/>
              <a:t>7</a:t>
            </a:fld>
            <a:endParaRPr lang="en-US"/>
          </a:p>
        </p:txBody>
      </p:sp>
    </p:spTree>
    <p:extLst>
      <p:ext uri="{BB962C8B-B14F-4D97-AF65-F5344CB8AC3E}">
        <p14:creationId xmlns:p14="http://schemas.microsoft.com/office/powerpoint/2010/main" val="21860027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55A691-4CE0-EC42-8163-00158948C270}"/>
              </a:ext>
            </a:extLst>
          </p:cNvPr>
          <p:cNvSpPr>
            <a:spLocks noGrp="1"/>
          </p:cNvSpPr>
          <p:nvPr>
            <p:ph type="ctrTitle"/>
          </p:nvPr>
        </p:nvSpPr>
        <p:spPr/>
        <p:txBody>
          <a:bodyPr/>
          <a:lstStyle/>
          <a:p>
            <a:r>
              <a:rPr lang="en-US" dirty="0"/>
              <a:t>2019 Exam Pass Rates</a:t>
            </a:r>
            <a:endParaRPr lang="en-US" spc="-90" dirty="0"/>
          </a:p>
        </p:txBody>
      </p:sp>
      <p:sp>
        <p:nvSpPr>
          <p:cNvPr id="3" name="Footer Placeholder 2">
            <a:extLst>
              <a:ext uri="{FF2B5EF4-FFF2-40B4-BE49-F238E27FC236}">
                <a16:creationId xmlns:a16="http://schemas.microsoft.com/office/drawing/2014/main" xmlns="" id="{7D13D1A7-3ECF-DD44-AB93-52AD0CF94EE2}"/>
              </a:ext>
            </a:extLst>
          </p:cNvPr>
          <p:cNvSpPr>
            <a:spLocks noGrp="1"/>
          </p:cNvSpPr>
          <p:nvPr>
            <p:ph type="ftr" sz="quarter" idx="11"/>
          </p:nvPr>
        </p:nvSpPr>
        <p:spPr/>
        <p:txBody>
          <a:bodyPr/>
          <a:lstStyle/>
          <a:p>
            <a:r>
              <a:rPr lang="en-US"/>
              <a:t>Copyright 2020 Prometric. All rights reserved.</a:t>
            </a:r>
          </a:p>
        </p:txBody>
      </p:sp>
      <p:sp>
        <p:nvSpPr>
          <p:cNvPr id="4" name="Slide Number Placeholder 3">
            <a:extLst>
              <a:ext uri="{FF2B5EF4-FFF2-40B4-BE49-F238E27FC236}">
                <a16:creationId xmlns:a16="http://schemas.microsoft.com/office/drawing/2014/main" xmlns="" id="{907805E9-446B-EE4D-92AE-BD4A444EC6F7}"/>
              </a:ext>
            </a:extLst>
          </p:cNvPr>
          <p:cNvSpPr>
            <a:spLocks noGrp="1"/>
          </p:cNvSpPr>
          <p:nvPr>
            <p:ph type="sldNum" sz="quarter" idx="12"/>
          </p:nvPr>
        </p:nvSpPr>
        <p:spPr/>
        <p:txBody>
          <a:bodyPr/>
          <a:lstStyle/>
          <a:p>
            <a:fld id="{5F1800AE-3900-DC4E-9ECF-918862A1B1D3}" type="slidenum">
              <a:rPr lang="en-US" smtClean="0"/>
              <a:pPr/>
              <a:t>8</a:t>
            </a:fld>
            <a:endParaRPr lang="en-US"/>
          </a:p>
        </p:txBody>
      </p:sp>
      <p:graphicFrame>
        <p:nvGraphicFramePr>
          <p:cNvPr id="6" name="Content Placeholder 4">
            <a:extLst>
              <a:ext uri="{FF2B5EF4-FFF2-40B4-BE49-F238E27FC236}">
                <a16:creationId xmlns:a16="http://schemas.microsoft.com/office/drawing/2014/main" xmlns="" id="{1E4A5C66-81DD-4CCC-B3BD-40C183891D08}"/>
              </a:ext>
            </a:extLst>
          </p:cNvPr>
          <p:cNvGraphicFramePr>
            <a:graphicFrameLocks/>
          </p:cNvGraphicFramePr>
          <p:nvPr>
            <p:extLst/>
          </p:nvPr>
        </p:nvGraphicFramePr>
        <p:xfrm>
          <a:off x="1746813" y="1855394"/>
          <a:ext cx="2314575" cy="326011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xmlns="" id="{D2831075-E0C9-4764-B6B0-1EADAC73F9B8}"/>
              </a:ext>
            </a:extLst>
          </p:cNvPr>
          <p:cNvGraphicFramePr/>
          <p:nvPr>
            <p:extLst/>
          </p:nvPr>
        </p:nvGraphicFramePr>
        <p:xfrm>
          <a:off x="4412202" y="1855836"/>
          <a:ext cx="2430263" cy="325967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829074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55A691-4CE0-EC42-8163-00158948C270}"/>
              </a:ext>
            </a:extLst>
          </p:cNvPr>
          <p:cNvSpPr>
            <a:spLocks noGrp="1"/>
          </p:cNvSpPr>
          <p:nvPr>
            <p:ph type="ctrTitle"/>
          </p:nvPr>
        </p:nvSpPr>
        <p:spPr/>
        <p:txBody>
          <a:bodyPr/>
          <a:lstStyle/>
          <a:p>
            <a:r>
              <a:rPr lang="en-US" dirty="0"/>
              <a:t>2019 Pass Rate by Skill</a:t>
            </a:r>
            <a:endParaRPr lang="en-US" spc="-90" dirty="0"/>
          </a:p>
        </p:txBody>
      </p:sp>
      <p:sp>
        <p:nvSpPr>
          <p:cNvPr id="3" name="Footer Placeholder 2">
            <a:extLst>
              <a:ext uri="{FF2B5EF4-FFF2-40B4-BE49-F238E27FC236}">
                <a16:creationId xmlns:a16="http://schemas.microsoft.com/office/drawing/2014/main" xmlns="" id="{7D13D1A7-3ECF-DD44-AB93-52AD0CF94EE2}"/>
              </a:ext>
            </a:extLst>
          </p:cNvPr>
          <p:cNvSpPr>
            <a:spLocks noGrp="1"/>
          </p:cNvSpPr>
          <p:nvPr>
            <p:ph type="ftr" sz="quarter" idx="11"/>
          </p:nvPr>
        </p:nvSpPr>
        <p:spPr/>
        <p:txBody>
          <a:bodyPr/>
          <a:lstStyle/>
          <a:p>
            <a:r>
              <a:rPr lang="en-US"/>
              <a:t>Copyright 2020 Prometric. All rights reserved.</a:t>
            </a:r>
          </a:p>
        </p:txBody>
      </p:sp>
      <p:sp>
        <p:nvSpPr>
          <p:cNvPr id="4" name="Slide Number Placeholder 3">
            <a:extLst>
              <a:ext uri="{FF2B5EF4-FFF2-40B4-BE49-F238E27FC236}">
                <a16:creationId xmlns:a16="http://schemas.microsoft.com/office/drawing/2014/main" xmlns="" id="{907805E9-446B-EE4D-92AE-BD4A444EC6F7}"/>
              </a:ext>
            </a:extLst>
          </p:cNvPr>
          <p:cNvSpPr>
            <a:spLocks noGrp="1"/>
          </p:cNvSpPr>
          <p:nvPr>
            <p:ph type="sldNum" sz="quarter" idx="12"/>
          </p:nvPr>
        </p:nvSpPr>
        <p:spPr/>
        <p:txBody>
          <a:bodyPr/>
          <a:lstStyle/>
          <a:p>
            <a:fld id="{5F1800AE-3900-DC4E-9ECF-918862A1B1D3}" type="slidenum">
              <a:rPr lang="en-US" smtClean="0"/>
              <a:pPr/>
              <a:t>9</a:t>
            </a:fld>
            <a:endParaRPr lang="en-US"/>
          </a:p>
        </p:txBody>
      </p:sp>
      <p:graphicFrame>
        <p:nvGraphicFramePr>
          <p:cNvPr id="6" name="Content Placeholder 3">
            <a:extLst>
              <a:ext uri="{FF2B5EF4-FFF2-40B4-BE49-F238E27FC236}">
                <a16:creationId xmlns:a16="http://schemas.microsoft.com/office/drawing/2014/main" xmlns="" id="{67A1C6DE-D2E3-46ED-8DB6-6441867A2B8C}"/>
              </a:ext>
            </a:extLst>
          </p:cNvPr>
          <p:cNvGraphicFramePr>
            <a:graphicFrameLocks/>
          </p:cNvGraphicFramePr>
          <p:nvPr>
            <p:extLst/>
          </p:nvPr>
        </p:nvGraphicFramePr>
        <p:xfrm>
          <a:off x="1536952" y="1678817"/>
          <a:ext cx="6054857" cy="33517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64668582"/>
      </p:ext>
    </p:extLst>
  </p:cSld>
  <p:clrMapOvr>
    <a:masterClrMapping/>
  </p:clrMapOvr>
  <p:timing>
    <p:tnLst>
      <p:par>
        <p:cTn id="1" dur="indefinite" restart="never" nodeType="tmRoot"/>
      </p:par>
    </p:tnLst>
  </p:timing>
</p:sld>
</file>

<file path=ppt/theme/theme1.xml><?xml version="1.0" encoding="utf-8"?>
<a:theme xmlns:a="http://schemas.openxmlformats.org/drawingml/2006/main" name="Prometric Cover">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Prometric Cover">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rometric Section Divider">
  <a:themeElements>
    <a:clrScheme name="Prometric Green">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7B541"/>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rometic Inside+Globe">
  <a:themeElements>
    <a:clrScheme name="Prometric Green">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7B541"/>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2D2C4E61FE68649A7410886F3F56B0A" ma:contentTypeVersion="4" ma:contentTypeDescription="Create a new document." ma:contentTypeScope="" ma:versionID="367fb2f33f7711438efc136bfb9fa807">
  <xsd:schema xmlns:xsd="http://www.w3.org/2001/XMLSchema" xmlns:xs="http://www.w3.org/2001/XMLSchema" xmlns:p="http://schemas.microsoft.com/office/2006/metadata/properties" xmlns:ns2="48f737db-6a7e-4971-a248-f98353ce3a97" xmlns:ns3="a10e2879-d41a-4a27-ab88-72c561d352d7" targetNamespace="http://schemas.microsoft.com/office/2006/metadata/properties" ma:root="true" ma:fieldsID="e18c6acaaee5cc9bf979c360e22675f9" ns2:_="" ns3:_="">
    <xsd:import namespace="48f737db-6a7e-4971-a248-f98353ce3a97"/>
    <xsd:import namespace="a10e2879-d41a-4a27-ab88-72c561d352d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f737db-6a7e-4971-a248-f98353ce3a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10e2879-d41a-4a27-ab88-72c561d352d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AD8AD0B-1A87-4961-BEB7-59228BE4B907}">
  <ds:schemaRef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a10e2879-d41a-4a27-ab88-72c561d352d7"/>
    <ds:schemaRef ds:uri="48f737db-6a7e-4971-a248-f98353ce3a97"/>
    <ds:schemaRef ds:uri="http://www.w3.org/XML/1998/namespace"/>
  </ds:schemaRefs>
</ds:datastoreItem>
</file>

<file path=customXml/itemProps2.xml><?xml version="1.0" encoding="utf-8"?>
<ds:datastoreItem xmlns:ds="http://schemas.openxmlformats.org/officeDocument/2006/customXml" ds:itemID="{B740AD05-FA57-4D28-B8A7-3932E5EC83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f737db-6a7e-4971-a248-f98353ce3a97"/>
    <ds:schemaRef ds:uri="a10e2879-d41a-4a27-ab88-72c561d352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2066BCB-2074-4E84-8DBB-E92663FB0A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4201</TotalTime>
  <Words>1225</Words>
  <Application>Microsoft Office PowerPoint</Application>
  <PresentationFormat>On-screen Show (4:3)</PresentationFormat>
  <Paragraphs>203</Paragraphs>
  <Slides>22</Slides>
  <Notes>12</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22</vt:i4>
      </vt:variant>
    </vt:vector>
  </HeadingPairs>
  <TitlesOfParts>
    <vt:vector size="35" baseType="lpstr">
      <vt:lpstr>Helvetica 45</vt:lpstr>
      <vt:lpstr>Helvetica Neue</vt:lpstr>
      <vt:lpstr>Kalinga</vt:lpstr>
      <vt:lpstr>Arial</vt:lpstr>
      <vt:lpstr>Calibri</vt:lpstr>
      <vt:lpstr>Courier New</vt:lpstr>
      <vt:lpstr>Franklin Gothic Book</vt:lpstr>
      <vt:lpstr>Franklin Gothic Medium</vt:lpstr>
      <vt:lpstr>Wingdings</vt:lpstr>
      <vt:lpstr>Prometric Cover</vt:lpstr>
      <vt:lpstr>1_Prometric Cover</vt:lpstr>
      <vt:lpstr>Prometric Section Divider</vt:lpstr>
      <vt:lpstr>Prometic Inside+Globe</vt:lpstr>
      <vt:lpstr>Louisiana Nurse Aide Competency Evaluation Program</vt:lpstr>
      <vt:lpstr>Agenda</vt:lpstr>
      <vt:lpstr>Overview of Competency Exams</vt:lpstr>
      <vt:lpstr>Nurse Aide Competency Assessment</vt:lpstr>
      <vt:lpstr>Nurse Aide Competency Exam:  Written or Oral Knowledge Test</vt:lpstr>
      <vt:lpstr>Nurse Aide Competency Exam:  Clinical Skills Test</vt:lpstr>
      <vt:lpstr>Looking Back at 2019</vt:lpstr>
      <vt:lpstr>2019 Exam Pass Rates</vt:lpstr>
      <vt:lpstr>2019 Pass Rate by Skill</vt:lpstr>
      <vt:lpstr>Nurse Aide Evaluator Recalibration</vt:lpstr>
      <vt:lpstr>Current Test Sites</vt:lpstr>
      <vt:lpstr>In-Facility Testing (IFT)</vt:lpstr>
      <vt:lpstr>Regional Testing</vt:lpstr>
      <vt:lpstr>Preparing for 2020</vt:lpstr>
      <vt:lpstr>Prometric Website Info</vt:lpstr>
      <vt:lpstr>PEAK 2020 Preparations</vt:lpstr>
      <vt:lpstr>Application Submission Update</vt:lpstr>
      <vt:lpstr>Training Verification Form Update</vt:lpstr>
      <vt:lpstr>Online Application Form  </vt:lpstr>
      <vt:lpstr>Important Reminders</vt:lpstr>
      <vt:lpstr>Important Reminders</vt:lpstr>
      <vt:lpstr>Question and Answer Session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Lawson, Stacy</cp:lastModifiedBy>
  <cp:revision>32</cp:revision>
  <dcterms:created xsi:type="dcterms:W3CDTF">2019-10-09T19:02:07Z</dcterms:created>
  <dcterms:modified xsi:type="dcterms:W3CDTF">2020-02-14T16:29:10Z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0x010100D2D2C4E61FE68649A7410886F3F56B0A</vt:lpwstr>
  </property>
</Properties>
</file>